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90" r:id="rId4"/>
    <p:sldId id="261" r:id="rId5"/>
    <p:sldId id="291" r:id="rId6"/>
    <p:sldId id="265" r:id="rId7"/>
    <p:sldId id="292" r:id="rId8"/>
    <p:sldId id="293" r:id="rId9"/>
    <p:sldId id="294" r:id="rId10"/>
    <p:sldId id="262" r:id="rId11"/>
    <p:sldId id="295" r:id="rId12"/>
    <p:sldId id="296" r:id="rId13"/>
    <p:sldId id="298" r:id="rId14"/>
    <p:sldId id="297" r:id="rId15"/>
    <p:sldId id="300" r:id="rId16"/>
    <p:sldId id="299" r:id="rId17"/>
    <p:sldId id="301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9900"/>
    <a:srgbClr val="671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419" autoAdjust="0"/>
  </p:normalViewPr>
  <p:slideViewPr>
    <p:cSldViewPr snapToGrid="0" showGuides="1">
      <p:cViewPr varScale="1">
        <p:scale>
          <a:sx n="68" d="100"/>
          <a:sy n="68" d="100"/>
        </p:scale>
        <p:origin x="1109" y="72"/>
      </p:cViewPr>
      <p:guideLst>
        <p:guide orient="horz" pos="19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1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3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4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8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4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9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4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2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07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1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B728B-C27C-46A9-8AED-2F430E57782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7C5DE6-011D-58B7-CF10-8DE2D0B18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6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18B70-28A1-2788-6E33-14063036D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02C317-E731-CC76-C4C3-CEAD0456A3B0}"/>
              </a:ext>
            </a:extLst>
          </p:cNvPr>
          <p:cNvSpPr txBox="1"/>
          <p:nvPr/>
        </p:nvSpPr>
        <p:spPr>
          <a:xfrm>
            <a:off x="0" y="2013228"/>
            <a:ext cx="9144000" cy="28315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in faith, never doubting, for the one who doubts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like a wave of the sea, driven and tossed by the wind; for the doubter, being double-minded and unstable in every way, must not expect to receive anything from the Lord. 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James 1.6-8</a:t>
            </a:r>
            <a:endParaRPr lang="en-US" i="1" dirty="0">
              <a:solidFill>
                <a:srgbClr val="671B5E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627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989F-8977-BED1-3532-CBA3EA111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B835D1-D330-CAA4-9138-74C15128E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5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6629D7-CF4B-17BA-9BFB-CF54C1F4C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F1C1A3-E60D-7A95-B3DA-22DD18EAF506}"/>
              </a:ext>
            </a:extLst>
          </p:cNvPr>
          <p:cNvSpPr txBox="1"/>
          <p:nvPr/>
        </p:nvSpPr>
        <p:spPr>
          <a:xfrm>
            <a:off x="0" y="2261272"/>
            <a:ext cx="9144000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Realization is a conviction that a person gets when he has persistently concentrated his attention on an ideal until he feels assured of the fulfillment of the ideal.  Realization means that the idea has nucleated a certain amount of thought substance.</a:t>
            </a:r>
          </a:p>
          <a:p>
            <a:pPr algn="ctr"/>
            <a:r>
              <a:rPr lang="en-US" sz="4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Charles Fillmore</a:t>
            </a:r>
            <a:endParaRPr lang="en-US" sz="2000" i="1" dirty="0">
              <a:solidFill>
                <a:srgbClr val="671B5E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911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2B76-0D2E-4FB8-1A37-F0BFEF88B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4B0BE5-6964-3E4E-DD55-5037E559A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83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A7CB5-D35D-576D-A7DC-0CA9EAF00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F339C8-7B78-70C1-174F-7450A14CAE19}"/>
              </a:ext>
            </a:extLst>
          </p:cNvPr>
          <p:cNvSpPr txBox="1"/>
          <p:nvPr/>
        </p:nvSpPr>
        <p:spPr>
          <a:xfrm>
            <a:off x="1386672" y="2230743"/>
            <a:ext cx="6621865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Notice signals from your body, emotions.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 the low energy feelings to be felt.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what it’s telling you.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I prefer instead?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does Spirit fulfill that desire?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does it feel to live from that?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5B06AC-466E-B455-0590-DB42EB6A06CC}"/>
              </a:ext>
            </a:extLst>
          </p:cNvPr>
          <p:cNvSpPr txBox="1"/>
          <p:nvPr/>
        </p:nvSpPr>
        <p:spPr>
          <a:xfrm>
            <a:off x="50242" y="703384"/>
            <a:ext cx="9043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gu" panose="02000000000000000000" pitchFamily="50" charset="0"/>
              </a:rPr>
              <a:t>Working with the Law</a:t>
            </a:r>
          </a:p>
        </p:txBody>
      </p:sp>
    </p:spTree>
    <p:extLst>
      <p:ext uri="{BB962C8B-B14F-4D97-AF65-F5344CB8AC3E}">
        <p14:creationId xmlns:p14="http://schemas.microsoft.com/office/powerpoint/2010/main" val="2323928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44EE3-A151-F1A7-21F6-CB4D0805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795A89-F9AC-15B8-6441-15F9554B9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16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72A62-6F99-0EA6-A0A6-D37B03419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46B41A-4C63-8A36-B3E2-B3A1F16DF0EC}"/>
              </a:ext>
            </a:extLst>
          </p:cNvPr>
          <p:cNvSpPr txBox="1"/>
          <p:nvPr/>
        </p:nvSpPr>
        <p:spPr>
          <a:xfrm>
            <a:off x="0" y="2261272"/>
            <a:ext cx="9144000" cy="22775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 on the brink of what is coming, feeling eager, </a:t>
            </a:r>
          </a:p>
          <a:p>
            <a:pPr algn="ctr"/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optimistic anticipation – with no feeling of impatience, </a:t>
            </a:r>
          </a:p>
          <a:p>
            <a:pPr algn="ctr"/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doubt, or unworthiness hindering the receiving of it. </a:t>
            </a:r>
          </a:p>
          <a:p>
            <a:pPr algn="ctr"/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is the optimal creative vantage point.</a:t>
            </a:r>
          </a:p>
          <a:p>
            <a:r>
              <a:rPr lang="en-US" sz="10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en-US" sz="2000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Esther Hicks</a:t>
            </a:r>
            <a:endParaRPr lang="en-US" sz="2000" i="1" dirty="0">
              <a:solidFill>
                <a:srgbClr val="671B5E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47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4CC26-C49D-BE98-7941-5D40ABA6C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3167BA-E4AA-96FA-9809-5ED3CBAC2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11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EBF1B2-E89B-36BA-2E16-A89FB2AA6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8" y="510822"/>
            <a:ext cx="5356478" cy="5836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F2E19B-909E-F640-4175-673AE800C80F}"/>
              </a:ext>
            </a:extLst>
          </p:cNvPr>
          <p:cNvSpPr txBox="1"/>
          <p:nvPr/>
        </p:nvSpPr>
        <p:spPr>
          <a:xfrm>
            <a:off x="2077156" y="4313365"/>
            <a:ext cx="7167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create my life experience through my thoughts, feelings and beliefs.</a:t>
            </a:r>
          </a:p>
        </p:txBody>
      </p:sp>
    </p:spTree>
    <p:extLst>
      <p:ext uri="{BB962C8B-B14F-4D97-AF65-F5344CB8AC3E}">
        <p14:creationId xmlns:p14="http://schemas.microsoft.com/office/powerpoint/2010/main" val="238288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9C20A2-5F55-3764-2F7D-80944185F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757ECF-16AA-72AF-290E-61E54094FF41}"/>
              </a:ext>
            </a:extLst>
          </p:cNvPr>
          <p:cNvSpPr txBox="1"/>
          <p:nvPr/>
        </p:nvSpPr>
        <p:spPr>
          <a:xfrm>
            <a:off x="0" y="1088424"/>
            <a:ext cx="914400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which is like unto itself is drawn.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Esther Hicks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ACFF9-4BDF-BCA1-FB5D-306681BF66B7}"/>
              </a:ext>
            </a:extLst>
          </p:cNvPr>
          <p:cNvSpPr txBox="1"/>
          <p:nvPr/>
        </p:nvSpPr>
        <p:spPr>
          <a:xfrm>
            <a:off x="0" y="2809336"/>
            <a:ext cx="914400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Thoughts held in mind produce in like-kind.</a:t>
            </a:r>
            <a:endParaRPr lang="en-US" dirty="0"/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Unity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1B302F-A468-D266-6EDE-AFCEE4BFC587}"/>
              </a:ext>
            </a:extLst>
          </p:cNvPr>
          <p:cNvSpPr txBox="1"/>
          <p:nvPr/>
        </p:nvSpPr>
        <p:spPr>
          <a:xfrm>
            <a:off x="0" y="4530247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the mind can conceive and believe,</a:t>
            </a:r>
          </a:p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can achieve.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Napoleon Hill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D36F0C-B8EA-0432-B783-1E5DADF104C0}"/>
              </a:ext>
            </a:extLst>
          </p:cNvPr>
          <p:cNvSpPr txBox="1"/>
          <p:nvPr/>
        </p:nvSpPr>
        <p:spPr>
          <a:xfrm>
            <a:off x="0" y="120579"/>
            <a:ext cx="9043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gu" panose="02000000000000000000" pitchFamily="50" charset="0"/>
              </a:rPr>
              <a:t>The Law</a:t>
            </a:r>
          </a:p>
        </p:txBody>
      </p:sp>
    </p:spTree>
    <p:extLst>
      <p:ext uri="{BB962C8B-B14F-4D97-AF65-F5344CB8AC3E}">
        <p14:creationId xmlns:p14="http://schemas.microsoft.com/office/powerpoint/2010/main" val="316495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2AE9C-D7EE-A1F2-7C82-E6168BAC1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E24E7A-D553-8EDB-E833-EA538E866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491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25F3B5-DAF0-B7E8-D6E1-C8CE482C5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2E85D8-4D76-91DF-5B9E-F7F8F71F96C6}"/>
              </a:ext>
            </a:extLst>
          </p:cNvPr>
          <p:cNvSpPr txBox="1"/>
          <p:nvPr/>
        </p:nvSpPr>
        <p:spPr>
          <a:xfrm>
            <a:off x="0" y="1565939"/>
            <a:ext cx="9144000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"Give and it is given back to you"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"Let it be done to you as you believe"</a:t>
            </a:r>
          </a:p>
          <a:p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"You will decide on a matter &amp; it will be established for you."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"As you think in your heart, so you will be."</a:t>
            </a:r>
          </a:p>
          <a:p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"You will be forgiven as you forgive others."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"Do to others as you would have them do to you"</a:t>
            </a:r>
          </a:p>
          <a:p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"All who take the sword will perish by the sword."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“For with the judgment you make you will be judged”</a:t>
            </a:r>
          </a:p>
          <a:p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"Believe that what you say will come to pass, it will </a:t>
            </a:r>
          </a:p>
          <a:p>
            <a:r>
              <a:rPr lang="en-US" sz="28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be done for you."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6AD643-8E62-68F2-2426-A63FC34F34AF}"/>
              </a:ext>
            </a:extLst>
          </p:cNvPr>
          <p:cNvSpPr txBox="1"/>
          <p:nvPr/>
        </p:nvSpPr>
        <p:spPr>
          <a:xfrm>
            <a:off x="0" y="120579"/>
            <a:ext cx="9043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gu" panose="02000000000000000000" pitchFamily="50" charset="0"/>
              </a:rPr>
              <a:t>The Law in Scripture</a:t>
            </a:r>
          </a:p>
        </p:txBody>
      </p:sp>
    </p:spTree>
    <p:extLst>
      <p:ext uri="{BB962C8B-B14F-4D97-AF65-F5344CB8AC3E}">
        <p14:creationId xmlns:p14="http://schemas.microsoft.com/office/powerpoint/2010/main" val="238824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6630E-AE9F-BEE0-9CE4-ADBE4C569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20BEF6-90C9-048E-4819-5A4130E2B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0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BBEFD-5A2A-0A71-39B5-E289DA20D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4BCC0E-6138-F884-4B5F-5FD01C90070C}"/>
              </a:ext>
            </a:extLst>
          </p:cNvPr>
          <p:cNvSpPr txBox="1"/>
          <p:nvPr/>
        </p:nvSpPr>
        <p:spPr>
          <a:xfrm>
            <a:off x="0" y="984071"/>
            <a:ext cx="9144000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of us is literally what we think…our character being the complete sum of all our thoughts.  We do not attract that which we want but that which we are.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James Allen –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As A Man Thinketh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14650-6E02-BF35-18D2-FDFDE9B944DE}"/>
              </a:ext>
            </a:extLst>
          </p:cNvPr>
          <p:cNvSpPr txBox="1"/>
          <p:nvPr/>
        </p:nvSpPr>
        <p:spPr>
          <a:xfrm>
            <a:off x="0" y="3857210"/>
            <a:ext cx="9144000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idea you have which is emotionalized and </a:t>
            </a:r>
          </a:p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felt as true enters into your subconscious mind </a:t>
            </a:r>
          </a:p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comes to pass.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Joseph Murphy –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How To Use The Laws of Mind</a:t>
            </a:r>
          </a:p>
        </p:txBody>
      </p:sp>
    </p:spTree>
    <p:extLst>
      <p:ext uri="{BB962C8B-B14F-4D97-AF65-F5344CB8AC3E}">
        <p14:creationId xmlns:p14="http://schemas.microsoft.com/office/powerpoint/2010/main" val="61973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9104A-B4CD-F777-D37F-462E360A7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B9C5CB-8F76-BD39-4B36-5E9C714A2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44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A328D5-3306-1AD8-5593-87A89F548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40EC5-0977-4751-3CDB-6672E1D15C25}"/>
              </a:ext>
            </a:extLst>
          </p:cNvPr>
          <p:cNvSpPr txBox="1"/>
          <p:nvPr/>
        </p:nvSpPr>
        <p:spPr>
          <a:xfrm>
            <a:off x="-2" y="697763"/>
            <a:ext cx="9144000" cy="16619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You’re familiar with the command, ‘Do not murder.’ I’m telling you that anyone who is so much as angry with a </a:t>
            </a:r>
          </a:p>
          <a:p>
            <a:pPr algn="ctr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brother or sister is guilty of murder. 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Matt. 5.21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C837B-5060-A252-BFFC-078CA064CBA0}"/>
              </a:ext>
            </a:extLst>
          </p:cNvPr>
          <p:cNvSpPr txBox="1"/>
          <p:nvPr/>
        </p:nvSpPr>
        <p:spPr>
          <a:xfrm>
            <a:off x="-2" y="2861530"/>
            <a:ext cx="9144000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the law of Spirit that we must </a:t>
            </a:r>
          </a:p>
          <a:p>
            <a:pPr algn="ctr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that which we would draw to us.</a:t>
            </a:r>
            <a:endParaRPr lang="en-US" sz="2800" dirty="0"/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Charles Fillmore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BFCA6F-5312-EA70-FF66-6E963CF675A4}"/>
              </a:ext>
            </a:extLst>
          </p:cNvPr>
          <p:cNvSpPr txBox="1"/>
          <p:nvPr/>
        </p:nvSpPr>
        <p:spPr>
          <a:xfrm>
            <a:off x="-2" y="4594409"/>
            <a:ext cx="9144000" cy="16619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simply cannot offer enough action to compensate for the contradictory energy of your Being. The Law of Attraction is responding to your vibration, not your action. 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Esther Hicks</a:t>
            </a:r>
          </a:p>
        </p:txBody>
      </p:sp>
    </p:spTree>
    <p:extLst>
      <p:ext uri="{BB962C8B-B14F-4D97-AF65-F5344CB8AC3E}">
        <p14:creationId xmlns:p14="http://schemas.microsoft.com/office/powerpoint/2010/main" val="198947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F7097-A2DB-EA0D-8E9B-CEB0D189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3ED8EB-C885-F6E9-3D51-B21FE154B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69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</TotalTime>
  <Words>515</Words>
  <Application>Microsoft Office PowerPoint</Application>
  <PresentationFormat>On-screen Show (4:3)</PresentationFormat>
  <Paragraphs>52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Century Gothic</vt:lpstr>
      <vt:lpstr>Fugu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Kitty Benson</dc:creator>
  <cp:lastModifiedBy>Kitty Benson</cp:lastModifiedBy>
  <cp:revision>20</cp:revision>
  <dcterms:created xsi:type="dcterms:W3CDTF">2026-08-01T18:27:36Z</dcterms:created>
  <dcterms:modified xsi:type="dcterms:W3CDTF">2026-08-14T23:22:00Z</dcterms:modified>
</cp:coreProperties>
</file>