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82" r:id="rId4"/>
    <p:sldId id="261" r:id="rId5"/>
    <p:sldId id="283" r:id="rId6"/>
    <p:sldId id="273" r:id="rId7"/>
    <p:sldId id="285" r:id="rId8"/>
    <p:sldId id="262" r:id="rId9"/>
    <p:sldId id="286" r:id="rId10"/>
    <p:sldId id="284" r:id="rId11"/>
    <p:sldId id="287" r:id="rId12"/>
    <p:sldId id="288" r:id="rId13"/>
    <p:sldId id="290" r:id="rId14"/>
    <p:sldId id="289" r:id="rId15"/>
    <p:sldId id="292" r:id="rId16"/>
    <p:sldId id="291" r:id="rId17"/>
    <p:sldId id="293" r:id="rId18"/>
    <p:sldId id="281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8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009900"/>
    <a:srgbClr val="671B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1598" y="48"/>
      </p:cViewPr>
      <p:guideLst>
        <p:guide orient="horz" pos="19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919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761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736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748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28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245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497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049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28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507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B728B-C27C-46A9-8AED-2F430E577827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718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5B728B-C27C-46A9-8AED-2F430E577827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437079-D6C5-48D2-8558-6A022EA95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681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7BF0464-32A2-981D-08A7-7B86260156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76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BAAE28-3123-761C-1106-5582D31E6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326DBF-5433-E165-021A-4723E7F73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751" y="229052"/>
            <a:ext cx="4270497" cy="639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175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1B295-6810-7C85-27F4-B810BAC04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9F5CD94-EDA7-7744-57EE-EAA2228A2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342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46A5EA-1DFA-F4D9-6527-F42A91579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978BB5-A595-DBA9-0AA8-F1504B126FF4}"/>
              </a:ext>
            </a:extLst>
          </p:cNvPr>
          <p:cNvSpPr txBox="1"/>
          <p:nvPr/>
        </p:nvSpPr>
        <p:spPr>
          <a:xfrm>
            <a:off x="0" y="2381467"/>
            <a:ext cx="9144000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Light shines in the darkness </a:t>
            </a:r>
          </a:p>
          <a:p>
            <a:pPr algn="ctr"/>
            <a:r>
              <a:rPr lang="en-US" sz="36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the darkness did not comprehend it. </a:t>
            </a:r>
          </a:p>
          <a:p>
            <a:pPr algn="ctr"/>
            <a:r>
              <a:rPr lang="en-US" dirty="0">
                <a:solidFill>
                  <a:srgbClr val="671B5E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John 1.5</a:t>
            </a:r>
            <a:endParaRPr lang="en-US" i="1" dirty="0">
              <a:solidFill>
                <a:srgbClr val="671B5E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810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B4671-FBB2-C6CA-EE87-2891A2B48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02DADAD-D069-2FD4-DC40-CB131AA64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151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9C20A2-5F55-3764-2F7D-80944185F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757ECF-16AA-72AF-290E-61E54094FF41}"/>
              </a:ext>
            </a:extLst>
          </p:cNvPr>
          <p:cNvSpPr txBox="1"/>
          <p:nvPr/>
        </p:nvSpPr>
        <p:spPr>
          <a:xfrm>
            <a:off x="0" y="485996"/>
            <a:ext cx="91440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Prayer is not asking for things, it is the lifting of consciousness to the place where these things are.</a:t>
            </a:r>
          </a:p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Sue Sikking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ACFF9-4BDF-BCA1-FB5D-306681BF66B7}"/>
              </a:ext>
            </a:extLst>
          </p:cNvPr>
          <p:cNvSpPr txBox="1"/>
          <p:nvPr/>
        </p:nvSpPr>
        <p:spPr>
          <a:xfrm>
            <a:off x="0" y="2386818"/>
            <a:ext cx="9144000" cy="233910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not supplicate or beg God for what you need but get still and think about the inexhaustible resources of infinite Mind, its presence in all its fullness, </a:t>
            </a:r>
          </a:p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its constant readiness to manifest itself</a:t>
            </a:r>
            <a:r>
              <a:rPr lang="en-US" dirty="0"/>
              <a:t>.</a:t>
            </a:r>
          </a:p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Charles Fillmore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1B302F-A468-D266-6EDE-AFCEE4BFC587}"/>
              </a:ext>
            </a:extLst>
          </p:cNvPr>
          <p:cNvSpPr txBox="1"/>
          <p:nvPr/>
        </p:nvSpPr>
        <p:spPr>
          <a:xfrm>
            <a:off x="0" y="5272525"/>
            <a:ext cx="91440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</a:t>
            </a:r>
            <a:r>
              <a:rPr lang="en-US" dirty="0"/>
              <a:t> 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mind must be steady in our conviction that our life is some part of God and the spirit is incarnated in us.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Ernest Holmes</a:t>
            </a:r>
          </a:p>
        </p:txBody>
      </p:sp>
    </p:spTree>
    <p:extLst>
      <p:ext uri="{BB962C8B-B14F-4D97-AF65-F5344CB8AC3E}">
        <p14:creationId xmlns:p14="http://schemas.microsoft.com/office/powerpoint/2010/main" val="3164956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57B06-6C2E-5E31-6946-9FFA20C49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6EFA77-27DA-DFCB-CDC8-3AF486FA5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92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A51942-5B53-FF02-D9A1-666723870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0E9E40-F0E8-D05C-C90F-BC79AA1A2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55BC14-38C8-CA2F-477E-F8FC30107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4784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4912F9-4CE9-01E2-7358-1BB446067D44}"/>
              </a:ext>
            </a:extLst>
          </p:cNvPr>
          <p:cNvSpPr txBox="1"/>
          <p:nvPr/>
        </p:nvSpPr>
        <p:spPr>
          <a:xfrm>
            <a:off x="4747847" y="580464"/>
            <a:ext cx="439615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there is no screen or ceiling</a:t>
            </a:r>
          </a:p>
          <a:p>
            <a:pPr algn="ctr"/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between our heads and the infinite heavens,</a:t>
            </a:r>
          </a:p>
          <a:p>
            <a:pPr algn="ctr"/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there is no bar or </a:t>
            </a:r>
          </a:p>
          <a:p>
            <a:pPr algn="ctr"/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wall in the soul,</a:t>
            </a:r>
          </a:p>
          <a:p>
            <a:pPr algn="ctr"/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 man, the effect, ceases,</a:t>
            </a:r>
          </a:p>
          <a:p>
            <a:pPr algn="ctr"/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God, the cause, begins. </a:t>
            </a:r>
          </a:p>
          <a:p>
            <a:pPr algn="ctr"/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walls are taken away.</a:t>
            </a:r>
          </a:p>
          <a:p>
            <a:pPr algn="ctr"/>
            <a:r>
              <a: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lie open on one side</a:t>
            </a:r>
            <a:endParaRPr lang="en-US" sz="2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the deeps of </a:t>
            </a:r>
          </a:p>
          <a:p>
            <a:pPr algn="ctr"/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spiritual nature,</a:t>
            </a:r>
          </a:p>
          <a:p>
            <a:pPr algn="ctr"/>
            <a:r>
              <a:rPr lang="en-US" sz="2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the attributes of God.</a:t>
            </a:r>
          </a:p>
          <a:p>
            <a:pPr algn="ctr"/>
            <a:endParaRPr lang="en-US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Ralph Waldo Emerson</a:t>
            </a:r>
          </a:p>
        </p:txBody>
      </p:sp>
    </p:spTree>
    <p:extLst>
      <p:ext uri="{BB962C8B-B14F-4D97-AF65-F5344CB8AC3E}">
        <p14:creationId xmlns:p14="http://schemas.microsoft.com/office/powerpoint/2010/main" val="12338017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07454-0013-0BEE-1354-721B55557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E5AC25E-7D59-89BB-ECC0-E636440B0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977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4E66C7-8BCB-BFFE-B1B6-DE2124319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4784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F2E19B-909E-F640-4175-673AE800C80F}"/>
              </a:ext>
            </a:extLst>
          </p:cNvPr>
          <p:cNvSpPr txBox="1"/>
          <p:nvPr/>
        </p:nvSpPr>
        <p:spPr>
          <a:xfrm>
            <a:off x="4746704" y="1525009"/>
            <a:ext cx="4396153" cy="3807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 lie open </a:t>
            </a:r>
          </a:p>
          <a:p>
            <a:pPr algn="ctr"/>
            <a:r>
              <a:rPr lang="en-US" sz="40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 one side,</a:t>
            </a:r>
          </a:p>
          <a:p>
            <a:pPr algn="ctr"/>
            <a:r>
              <a:rPr lang="en-US" sz="40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 the deeps of spiritual nature,</a:t>
            </a:r>
          </a:p>
          <a:p>
            <a:pPr algn="ctr"/>
            <a:r>
              <a:rPr lang="en-US" sz="40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 the attributes of God.</a:t>
            </a:r>
          </a:p>
        </p:txBody>
      </p:sp>
    </p:spTree>
    <p:extLst>
      <p:ext uri="{BB962C8B-B14F-4D97-AF65-F5344CB8AC3E}">
        <p14:creationId xmlns:p14="http://schemas.microsoft.com/office/powerpoint/2010/main" val="2382882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3BBEFD-5A2A-0A71-39B5-E289DA20D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4BCC0E-6138-F884-4B5F-5FD01C90070C}"/>
              </a:ext>
            </a:extLst>
          </p:cNvPr>
          <p:cNvSpPr txBox="1"/>
          <p:nvPr/>
        </p:nvSpPr>
        <p:spPr>
          <a:xfrm>
            <a:off x="0" y="1731991"/>
            <a:ext cx="9144000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Father in heaven, hallowed be your name.</a:t>
            </a:r>
          </a:p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Matt. 6.9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C14650-6E02-BF35-18D2-FDFDE9B944DE}"/>
              </a:ext>
            </a:extLst>
          </p:cNvPr>
          <p:cNvSpPr txBox="1"/>
          <p:nvPr/>
        </p:nvSpPr>
        <p:spPr>
          <a:xfrm>
            <a:off x="0" y="2751891"/>
            <a:ext cx="9144000" cy="13542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kingdom come, your will be done,</a:t>
            </a:r>
          </a:p>
          <a:p>
            <a:pPr algn="ctr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earth as it is in heaven.</a:t>
            </a:r>
          </a:p>
          <a:p>
            <a:pPr algn="ctr"/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Matt. 6.10</a:t>
            </a:r>
          </a:p>
        </p:txBody>
      </p:sp>
    </p:spTree>
    <p:extLst>
      <p:ext uri="{BB962C8B-B14F-4D97-AF65-F5344CB8AC3E}">
        <p14:creationId xmlns:p14="http://schemas.microsoft.com/office/powerpoint/2010/main" val="61973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EA156-D0A7-0EA0-1032-AD21D0A77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928A54B-C689-009C-F26F-AE0481909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988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25F3B5-DAF0-B7E8-D6E1-C8CE482C5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2E85D8-4D76-91DF-5B9E-F7F8F71F96C6}"/>
              </a:ext>
            </a:extLst>
          </p:cNvPr>
          <p:cNvSpPr txBox="1"/>
          <p:nvPr/>
        </p:nvSpPr>
        <p:spPr>
          <a:xfrm>
            <a:off x="0" y="2381467"/>
            <a:ext cx="9144000" cy="187743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do not have because you do not ask. </a:t>
            </a:r>
          </a:p>
          <a:p>
            <a:pPr algn="ctr"/>
            <a:r>
              <a:rPr lang="en-US" sz="32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ask and do not receive because </a:t>
            </a:r>
          </a:p>
          <a:p>
            <a:pPr algn="ctr"/>
            <a:r>
              <a:rPr lang="en-US" sz="32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ask wrongly.</a:t>
            </a:r>
          </a:p>
          <a:p>
            <a:pPr algn="ctr"/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James 4.2</a:t>
            </a:r>
          </a:p>
        </p:txBody>
      </p:sp>
    </p:spTree>
    <p:extLst>
      <p:ext uri="{BB962C8B-B14F-4D97-AF65-F5344CB8AC3E}">
        <p14:creationId xmlns:p14="http://schemas.microsoft.com/office/powerpoint/2010/main" val="2388240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207DB-D9E2-9FB5-DA79-E2AEDAD33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4214D89-9775-AD33-69A8-1EB6FA0C16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832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F986B1-2B07-082C-5044-27BA84C4C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E7CB23-4372-EEC7-9784-CF36871CBE25}"/>
              </a:ext>
            </a:extLst>
          </p:cNvPr>
          <p:cNvSpPr txBox="1"/>
          <p:nvPr/>
        </p:nvSpPr>
        <p:spPr>
          <a:xfrm>
            <a:off x="0" y="819657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Dear God, please, please, please give me $1M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09CEE1-6C36-9AB6-2BF2-F3E8BAC1ACE8}"/>
              </a:ext>
            </a:extLst>
          </p:cNvPr>
          <p:cNvSpPr txBox="1"/>
          <p:nvPr/>
        </p:nvSpPr>
        <p:spPr>
          <a:xfrm>
            <a:off x="0" y="1609170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Dear God, I really need $1M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464CEC-1B64-DEF4-5268-56AE41310E92}"/>
              </a:ext>
            </a:extLst>
          </p:cNvPr>
          <p:cNvSpPr txBox="1"/>
          <p:nvPr/>
        </p:nvSpPr>
        <p:spPr>
          <a:xfrm>
            <a:off x="0" y="2398683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Dear God, I know I don’t deserve it but </a:t>
            </a:r>
          </a:p>
          <a:p>
            <a:pPr algn="ctr"/>
            <a:r>
              <a:rPr lang="en-US" sz="3200" b="1" dirty="0">
                <a:solidFill>
                  <a:srgbClr val="FF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I don’t get $1M…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477F78-B979-E602-8C47-36980F69844E}"/>
              </a:ext>
            </a:extLst>
          </p:cNvPr>
          <p:cNvSpPr txBox="1"/>
          <p:nvPr/>
        </p:nvSpPr>
        <p:spPr>
          <a:xfrm>
            <a:off x="0" y="30144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Dear God, please give me $1M…Amen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E66338-C5C9-D852-031C-8582690DA22B}"/>
              </a:ext>
            </a:extLst>
          </p:cNvPr>
          <p:cNvSpPr txBox="1"/>
          <p:nvPr/>
        </p:nvSpPr>
        <p:spPr>
          <a:xfrm>
            <a:off x="0" y="3680639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Dear God, I don’t have it. Others have it, why not me? I’ll make you a deal…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9D0726-E7A5-E5B7-A9E2-9A23CA0715CE}"/>
              </a:ext>
            </a:extLst>
          </p:cNvPr>
          <p:cNvSpPr txBox="1"/>
          <p:nvPr/>
        </p:nvSpPr>
        <p:spPr>
          <a:xfrm>
            <a:off x="0" y="4962595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Dear God, why won’t you give it to me? Are you even there? Is anybody listening?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111629-79B2-B86F-C5F9-FE2FB330F571}"/>
              </a:ext>
            </a:extLst>
          </p:cNvPr>
          <p:cNvSpPr txBox="1"/>
          <p:nvPr/>
        </p:nvSpPr>
        <p:spPr>
          <a:xfrm>
            <a:off x="0" y="6244552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God never answers my prayers.</a:t>
            </a:r>
          </a:p>
        </p:txBody>
      </p:sp>
    </p:spTree>
    <p:extLst>
      <p:ext uri="{BB962C8B-B14F-4D97-AF65-F5344CB8AC3E}">
        <p14:creationId xmlns:p14="http://schemas.microsoft.com/office/powerpoint/2010/main" val="3090113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3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DF846-A074-0E78-392F-148FAE3C8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804C925-B8B5-3CD8-A12A-F97B985963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046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818B70-28A1-2788-6E33-14063036D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02C317-E731-CC76-C4C3-CEAD0456A3B0}"/>
              </a:ext>
            </a:extLst>
          </p:cNvPr>
          <p:cNvSpPr txBox="1"/>
          <p:nvPr/>
        </p:nvSpPr>
        <p:spPr>
          <a:xfrm>
            <a:off x="0" y="2381467"/>
            <a:ext cx="9144000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671B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 never indulges in his animal nature without having a reaction of discomfort. </a:t>
            </a:r>
          </a:p>
          <a:p>
            <a:pPr algn="ctr"/>
            <a:r>
              <a:rPr lang="en-US" dirty="0">
                <a:solidFill>
                  <a:srgbClr val="671B5E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Charles Fillmore – </a:t>
            </a:r>
            <a:r>
              <a:rPr lang="en-US" i="1" dirty="0">
                <a:solidFill>
                  <a:srgbClr val="671B5E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Keep a True Lent</a:t>
            </a:r>
          </a:p>
        </p:txBody>
      </p:sp>
    </p:spTree>
    <p:extLst>
      <p:ext uri="{BB962C8B-B14F-4D97-AF65-F5344CB8AC3E}">
        <p14:creationId xmlns:p14="http://schemas.microsoft.com/office/powerpoint/2010/main" val="979627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0CBA0-9DBA-9BA8-9FA1-44909BE28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E8D290B-2DF4-4407-8C4A-95370C1144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131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135</TotalTime>
  <Words>368</Words>
  <Application>Microsoft Office PowerPoint</Application>
  <PresentationFormat>On-screen Show (4:3)</PresentationFormat>
  <Paragraphs>45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Century Gothic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Kitty Benson</dc:creator>
  <cp:lastModifiedBy>Kitty Benson</cp:lastModifiedBy>
  <cp:revision>13</cp:revision>
  <dcterms:created xsi:type="dcterms:W3CDTF">2026-08-01T18:27:36Z</dcterms:created>
  <dcterms:modified xsi:type="dcterms:W3CDTF">2026-08-07T20:46:37Z</dcterms:modified>
</cp:coreProperties>
</file>