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3" r:id="rId8"/>
    <p:sldId id="262" r:id="rId9"/>
    <p:sldId id="265" r:id="rId10"/>
    <p:sldId id="266" r:id="rId11"/>
    <p:sldId id="267" r:id="rId12"/>
    <p:sldId id="269" r:id="rId13"/>
    <p:sldId id="268" r:id="rId14"/>
    <p:sldId id="271" r:id="rId15"/>
    <p:sldId id="270" r:id="rId16"/>
    <p:sldId id="272" r:id="rId17"/>
    <p:sldId id="273" r:id="rId18"/>
    <p:sldId id="274" r:id="rId19"/>
    <p:sldId id="275" r:id="rId20"/>
    <p:sldId id="278" r:id="rId21"/>
    <p:sldId id="276" r:id="rId22"/>
    <p:sldId id="279" r:id="rId23"/>
    <p:sldId id="277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1B5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869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3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4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8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4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4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2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07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1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B728B-C27C-46A9-8AED-2F430E57782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8F5A3-D45D-3804-A144-228C450EB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40462D-AAA5-9ED2-7032-CE96AFE2CB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364CD-9C93-9685-8904-D951BA8F7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6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68555-1E9A-45C7-F73A-AB4C525C2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153CB-81EA-8DDD-470F-90847F673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11727-4D6E-B0DA-CC7D-86294D62DE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9E22A8-5E79-B872-889B-FF1968FE4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32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6ACAD0-E71F-BA01-ED12-CC5DE277C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CA9411-9BA3-4414-AED9-6E0B9C0C042F}"/>
              </a:ext>
            </a:extLst>
          </p:cNvPr>
          <p:cNvSpPr txBox="1"/>
          <p:nvPr/>
        </p:nvSpPr>
        <p:spPr>
          <a:xfrm>
            <a:off x="0" y="2381467"/>
            <a:ext cx="9144000" cy="28315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but one Mind, and that Mind cannot be separated or divided. It is absolute and all its manifestations are in essence like itself. The individual mind is a state of consciousness in the one Mind…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humankind is limitless.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Charles Fillmore – </a:t>
            </a:r>
            <a:r>
              <a:rPr lang="en-US" i="1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Revealing Word</a:t>
            </a:r>
          </a:p>
        </p:txBody>
      </p:sp>
    </p:spTree>
    <p:extLst>
      <p:ext uri="{BB962C8B-B14F-4D97-AF65-F5344CB8AC3E}">
        <p14:creationId xmlns:p14="http://schemas.microsoft.com/office/powerpoint/2010/main" val="427333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75A00-4A3F-4DA0-717D-F00942C0E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DC231-D155-0B43-06C0-DCED4C1B8E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BC325-CAB0-1A62-2492-832B73321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047905-9F75-08E9-C4BD-33DAC8D8B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16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0F81-340A-6072-F063-6D3706564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59741A-DC4B-C7CD-0485-CD6D3E77B269}"/>
              </a:ext>
            </a:extLst>
          </p:cNvPr>
          <p:cNvSpPr txBox="1"/>
          <p:nvPr/>
        </p:nvSpPr>
        <p:spPr>
          <a:xfrm>
            <a:off x="10051" y="1215650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open your hand, satisfying the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desire of every living thing.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Psalm 145.16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599576-18A5-F52D-68F8-84B5999C3BEE}"/>
              </a:ext>
            </a:extLst>
          </p:cNvPr>
          <p:cNvSpPr txBox="1"/>
          <p:nvPr/>
        </p:nvSpPr>
        <p:spPr>
          <a:xfrm>
            <a:off x="0" y="2751891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God is able to provide you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every blessing in abundance.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 Cor. 9.8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494E2-4107-D5BD-4E0F-F35016C9F828}"/>
              </a:ext>
            </a:extLst>
          </p:cNvPr>
          <p:cNvSpPr txBox="1"/>
          <p:nvPr/>
        </p:nvSpPr>
        <p:spPr>
          <a:xfrm>
            <a:off x="0" y="4298180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your Father’s good pleasure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give you the kingdom.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Luke 12.32</a:t>
            </a:r>
          </a:p>
        </p:txBody>
      </p:sp>
    </p:spTree>
    <p:extLst>
      <p:ext uri="{BB962C8B-B14F-4D97-AF65-F5344CB8AC3E}">
        <p14:creationId xmlns:p14="http://schemas.microsoft.com/office/powerpoint/2010/main" val="399824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383D9-0E55-29DE-0092-A8428C77E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CA3F-0DDD-D460-B6C8-0947A864E1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EE9972-4CDA-C2B7-3348-A35033CF7A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49E14-800C-E837-79D7-5C10F1F87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39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26012-FC5F-1D4D-FEE7-E9D5180CC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50E576-C138-DA0E-E67F-95E2740A6FC1}"/>
              </a:ext>
            </a:extLst>
          </p:cNvPr>
          <p:cNvSpPr txBox="1"/>
          <p:nvPr/>
        </p:nvSpPr>
        <p:spPr>
          <a:xfrm>
            <a:off x="0" y="2381467"/>
            <a:ext cx="9144000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 does not need to be served by human hands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if he needed anything, because he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gives everyone life, breath, and everything else.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Acts 17.24-25</a:t>
            </a:r>
            <a:endParaRPr lang="en-US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79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DD930-F79E-0178-F494-A9DE1CEF4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39B88-D126-E8EA-A381-EC3C01BB54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84ECB7-884E-6D18-1B27-AD0C7C49E0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32BA8-DFF6-A114-DF7E-D4B3D2DB0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0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986B1-2B07-082C-5044-27BA84C4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7CB23-4372-EEC7-9784-CF36871CBE25}"/>
              </a:ext>
            </a:extLst>
          </p:cNvPr>
          <p:cNvSpPr txBox="1"/>
          <p:nvPr/>
        </p:nvSpPr>
        <p:spPr>
          <a:xfrm>
            <a:off x="10051" y="2079805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Maintaining a conscious awareness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God’s Truth in the present moment.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09CEE1-6C36-9AB6-2BF2-F3E8BAC1ACE8}"/>
              </a:ext>
            </a:extLst>
          </p:cNvPr>
          <p:cNvSpPr txBox="1"/>
          <p:nvPr/>
        </p:nvSpPr>
        <p:spPr>
          <a:xfrm>
            <a:off x="0" y="361604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Feeling the presence of God as LOVE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sharing love with others.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464CEC-1B64-DEF4-5268-56AE41310E92}"/>
              </a:ext>
            </a:extLst>
          </p:cNvPr>
          <p:cNvSpPr txBox="1"/>
          <p:nvPr/>
        </p:nvSpPr>
        <p:spPr>
          <a:xfrm>
            <a:off x="0" y="5162335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Celebrating the Divine in all beings.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77F78-B979-E602-8C47-36980F69844E}"/>
              </a:ext>
            </a:extLst>
          </p:cNvPr>
          <p:cNvSpPr txBox="1"/>
          <p:nvPr/>
        </p:nvSpPr>
        <p:spPr>
          <a:xfrm>
            <a:off x="0" y="443599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Act of Worship…</a:t>
            </a:r>
          </a:p>
        </p:txBody>
      </p:sp>
    </p:spTree>
    <p:extLst>
      <p:ext uri="{BB962C8B-B14F-4D97-AF65-F5344CB8AC3E}">
        <p14:creationId xmlns:p14="http://schemas.microsoft.com/office/powerpoint/2010/main" val="309011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24A4-8C38-ACE4-EB77-179B7443C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C0316-97D0-8167-CE3C-4025665E4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146CA-5DC4-AD89-A14F-013B462E93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C87F1D-DA30-F251-5B97-0866B3755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49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82BF3A-D947-F1A0-57A1-B70FABCB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3A21C3-AA6F-926B-1B6E-9C6F6739D976}"/>
              </a:ext>
            </a:extLst>
          </p:cNvPr>
          <p:cNvSpPr txBox="1"/>
          <p:nvPr/>
        </p:nvSpPr>
        <p:spPr>
          <a:xfrm>
            <a:off x="0" y="2381467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they call I will answer,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they are yet speaking I will hear.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Is. 65.24</a:t>
            </a:r>
            <a:endParaRPr lang="en-US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5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8E8271-E541-CB1B-8F22-8AEF5E1D4B6E}"/>
              </a:ext>
            </a:extLst>
          </p:cNvPr>
          <p:cNvSpPr txBox="1"/>
          <p:nvPr/>
        </p:nvSpPr>
        <p:spPr>
          <a:xfrm>
            <a:off x="472274" y="211022"/>
            <a:ext cx="4963884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Americans who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church</a:t>
            </a:r>
          </a:p>
          <a:p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1960 &gt; 49%</a:t>
            </a:r>
          </a:p>
          <a:p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2024 &gt; 26%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296D2C-DF26-0F5E-A955-26C539A35614}"/>
              </a:ext>
            </a:extLst>
          </p:cNvPr>
          <p:cNvSpPr txBox="1"/>
          <p:nvPr/>
        </p:nvSpPr>
        <p:spPr>
          <a:xfrm>
            <a:off x="4009711" y="1216407"/>
            <a:ext cx="4342562" cy="2215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Americans who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pray daily</a:t>
            </a:r>
          </a:p>
          <a:p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2007 &gt; 58%</a:t>
            </a:r>
          </a:p>
          <a:p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2026 &gt; 44%</a:t>
            </a:r>
          </a:p>
          <a:p>
            <a:r>
              <a:rPr lang="en-US" sz="2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Age 55+ </a:t>
            </a: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54%</a:t>
            </a:r>
          </a:p>
          <a:p>
            <a:r>
              <a:rPr lang="en-US" sz="2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Age 18-24 </a:t>
            </a: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27%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DC124-A73A-3D0C-8E44-F4D94EFDD7CF}"/>
              </a:ext>
            </a:extLst>
          </p:cNvPr>
          <p:cNvSpPr txBox="1"/>
          <p:nvPr/>
        </p:nvSpPr>
        <p:spPr>
          <a:xfrm>
            <a:off x="184640" y="3598054"/>
            <a:ext cx="553915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Americans who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identify with childhood religion…</a:t>
            </a: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407E23-4023-8FB2-6D51-B7ADD19EE9BD}"/>
              </a:ext>
            </a:extLst>
          </p:cNvPr>
          <p:cNvSpPr txBox="1"/>
          <p:nvPr/>
        </p:nvSpPr>
        <p:spPr>
          <a:xfrm>
            <a:off x="2227384" y="5741677"/>
            <a:ext cx="46657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Americans who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believe they </a:t>
            </a:r>
          </a:p>
          <a:p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soul or spirit … </a:t>
            </a: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C8A82-C458-5F66-B02C-9D44DB9456D3}"/>
              </a:ext>
            </a:extLst>
          </p:cNvPr>
          <p:cNvSpPr txBox="1"/>
          <p:nvPr/>
        </p:nvSpPr>
        <p:spPr>
          <a:xfrm>
            <a:off x="3366199" y="4652691"/>
            <a:ext cx="562958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Americans who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themselves as spiritual but not religious…</a:t>
            </a: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33%</a:t>
            </a:r>
          </a:p>
        </p:txBody>
      </p:sp>
    </p:spTree>
    <p:extLst>
      <p:ext uri="{BB962C8B-B14F-4D97-AF65-F5344CB8AC3E}">
        <p14:creationId xmlns:p14="http://schemas.microsoft.com/office/powerpoint/2010/main" val="386521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5B03-4B5E-C3BF-7132-1BC892D72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CA4A-DDC9-CECB-6C87-81EAAD9A78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3E116F-692B-EA3E-A0AE-C63366C9EA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5D2FC-FBFC-CA64-5209-4BDAB457D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87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02535F-074E-6F86-6AEB-E7EB80A46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110A61-8730-AA30-CA4D-0D6FE855355B}"/>
              </a:ext>
            </a:extLst>
          </p:cNvPr>
          <p:cNvSpPr txBox="1"/>
          <p:nvPr/>
        </p:nvSpPr>
        <p:spPr>
          <a:xfrm>
            <a:off x="0" y="1708228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we pray it is the Mind of God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seeking to fulfill itself as us.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Richard &amp; Mary Alice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Jafolla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-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Quest for Prayer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E368E-754C-85FD-AE48-03AA253BBF86}"/>
              </a:ext>
            </a:extLst>
          </p:cNvPr>
          <p:cNvSpPr txBox="1"/>
          <p:nvPr/>
        </p:nvSpPr>
        <p:spPr>
          <a:xfrm>
            <a:off x="0" y="3795556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 can only do for us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God can do through us.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Eric Butterworth –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Discover the Power Within You</a:t>
            </a:r>
          </a:p>
        </p:txBody>
      </p:sp>
    </p:spTree>
    <p:extLst>
      <p:ext uri="{BB962C8B-B14F-4D97-AF65-F5344CB8AC3E}">
        <p14:creationId xmlns:p14="http://schemas.microsoft.com/office/powerpoint/2010/main" val="179806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D2F33-CE39-8167-47A4-4005981BB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71AAC-6192-D3DC-0EA5-F37A66BD0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08C146-70E9-6BEE-BB15-A513CE0007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DF9F7-9C5F-F3E3-92D1-7A9E9E016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16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5BDA3-1DBE-9117-E700-30B2A020C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319F12-EC94-9E37-2EEC-C86CF0DB0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42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67D22-31A3-BDC4-D66F-4CCF3072A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E14E4-347E-B031-4D4B-C4F7CABE9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4D26-6747-A6CB-F041-93958CE0A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84BFCA-64A0-412C-E845-AEB084873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27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44F927-D814-B540-704A-BAC7C419A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 b="16185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F2E19B-909E-F640-4175-673AE800C80F}"/>
              </a:ext>
            </a:extLst>
          </p:cNvPr>
          <p:cNvSpPr txBox="1"/>
          <p:nvPr/>
        </p:nvSpPr>
        <p:spPr>
          <a:xfrm>
            <a:off x="1517305" y="2703002"/>
            <a:ext cx="6129500" cy="1938992"/>
          </a:xfrm>
          <a:prstGeom prst="rect">
            <a:avLst/>
          </a:prstGeom>
          <a:solidFill>
            <a:schemeClr val="accent5">
              <a:lumMod val="75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Divine Love,</a:t>
            </a:r>
          </a:p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everywhere present</a:t>
            </a:r>
          </a:p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provides my every need.</a:t>
            </a:r>
          </a:p>
        </p:txBody>
      </p:sp>
    </p:spTree>
    <p:extLst>
      <p:ext uri="{BB962C8B-B14F-4D97-AF65-F5344CB8AC3E}">
        <p14:creationId xmlns:p14="http://schemas.microsoft.com/office/powerpoint/2010/main" val="238288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86985-53AE-90A6-53DA-CCDA38051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8FC34-0125-A8BA-79D6-C404E604A2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AE38E-D4B9-DC40-DDA7-63CCEF040C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ADEF6-F99D-8406-5A1E-195272A10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19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F53E8-F4BA-02DD-E339-C87BA473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BBFD-9878-76A8-34A8-21C0EE83F2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BD9D34-FB16-5EDD-77A0-074736E58C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273BAD-EAF4-42BC-A808-317395FA9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6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02A24-8F1A-B4D3-13CE-CE38CD564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B4FE-DE2D-E4B8-E9B8-84F9D56679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CFCC98-F782-9DB7-1627-584DA71C74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AECBFE-0957-EBB9-7F73-580F4DE02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3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25F3B5-DAF0-B7E8-D6E1-C8CE482C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2E85D8-4D76-91DF-5B9E-F7F8F71F96C6}"/>
              </a:ext>
            </a:extLst>
          </p:cNvPr>
          <p:cNvSpPr txBox="1"/>
          <p:nvPr/>
        </p:nvSpPr>
        <p:spPr>
          <a:xfrm>
            <a:off x="0" y="2381467"/>
            <a:ext cx="91440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Prayer is a bridge between</a:t>
            </a:r>
          </a:p>
          <a:p>
            <a:pPr algn="ctr"/>
            <a:r>
              <a:rPr lang="en-US" sz="40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human experience and </a:t>
            </a:r>
          </a:p>
          <a:p>
            <a:pPr algn="ctr"/>
            <a:r>
              <a:rPr lang="en-US" sz="40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Divine Presence within.</a:t>
            </a:r>
          </a:p>
        </p:txBody>
      </p:sp>
    </p:spTree>
    <p:extLst>
      <p:ext uri="{BB962C8B-B14F-4D97-AF65-F5344CB8AC3E}">
        <p14:creationId xmlns:p14="http://schemas.microsoft.com/office/powerpoint/2010/main" val="238824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A7B2C-7733-7DB4-A112-7F79EC6B8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E97D6-29AD-352D-5822-29F0B8D9D5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B9588-E130-C67F-3D07-A0C3A3FC58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30CBF2-2C4B-37ED-1434-90EEEAF44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0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18B70-28A1-2788-6E33-14063036D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02C317-E731-CC76-C4C3-CEAD0456A3B0}"/>
              </a:ext>
            </a:extLst>
          </p:cNvPr>
          <p:cNvSpPr txBox="1"/>
          <p:nvPr/>
        </p:nvSpPr>
        <p:spPr>
          <a:xfrm>
            <a:off x="0" y="2381467"/>
            <a:ext cx="9144000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 is Spirit, sheer being itself. Those who worship him must do it out of their </a:t>
            </a:r>
          </a:p>
          <a:p>
            <a:pPr algn="ctr"/>
            <a:r>
              <a:rPr lang="en-US" sz="36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being, their spirits, their true selves.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John 4.24</a:t>
            </a:r>
          </a:p>
        </p:txBody>
      </p:sp>
    </p:spTree>
    <p:extLst>
      <p:ext uri="{BB962C8B-B14F-4D97-AF65-F5344CB8AC3E}">
        <p14:creationId xmlns:p14="http://schemas.microsoft.com/office/powerpoint/2010/main" val="979627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BBEFD-5A2A-0A71-39B5-E289DA20D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4BCC0E-6138-F884-4B5F-5FD01C90070C}"/>
              </a:ext>
            </a:extLst>
          </p:cNvPr>
          <p:cNvSpPr txBox="1"/>
          <p:nvPr/>
        </p:nvSpPr>
        <p:spPr>
          <a:xfrm>
            <a:off x="0" y="1731991"/>
            <a:ext cx="91440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I not fill heaven and earth, says the Lord.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Jer. 23.24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14650-6E02-BF35-18D2-FDFDE9B944DE}"/>
              </a:ext>
            </a:extLst>
          </p:cNvPr>
          <p:cNvSpPr txBox="1"/>
          <p:nvPr/>
        </p:nvSpPr>
        <p:spPr>
          <a:xfrm>
            <a:off x="0" y="2751891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varieties of activities, but it is the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God who activates all of them in everyone.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 Cor. 12.6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B624E5-D7CF-2104-26E7-4B61AC6C74A6}"/>
              </a:ext>
            </a:extLst>
          </p:cNvPr>
          <p:cNvSpPr txBox="1"/>
          <p:nvPr/>
        </p:nvSpPr>
        <p:spPr>
          <a:xfrm>
            <a:off x="0" y="4255453"/>
            <a:ext cx="91440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in him we live and move and have our being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Acts 17.28</a:t>
            </a:r>
          </a:p>
        </p:txBody>
      </p:sp>
    </p:spTree>
    <p:extLst>
      <p:ext uri="{BB962C8B-B14F-4D97-AF65-F5344CB8AC3E}">
        <p14:creationId xmlns:p14="http://schemas.microsoft.com/office/powerpoint/2010/main" val="6197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414</Words>
  <Application>Microsoft Office PowerPoint</Application>
  <PresentationFormat>On-screen Show (4:3)</PresentationFormat>
  <Paragraphs>59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Kitty Benson</dc:creator>
  <cp:lastModifiedBy>Kitty Benson</cp:lastModifiedBy>
  <cp:revision>6</cp:revision>
  <dcterms:created xsi:type="dcterms:W3CDTF">2026-08-01T18:27:36Z</dcterms:created>
  <dcterms:modified xsi:type="dcterms:W3CDTF">2026-08-01T19:52:59Z</dcterms:modified>
</cp:coreProperties>
</file>