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8.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9.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0.xml" ContentType="application/vnd.openxmlformats-officedocument.theme+xml"/>
  <Override PartName="/ppt/slideLayouts/slideLayout268.xml" ContentType="application/vnd.openxmlformats-officedocument.presentationml.slideLayout+xml"/>
  <Override PartName="/ppt/theme/theme1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3.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5.xml" ContentType="application/vnd.openxmlformats-officedocument.themeOverride+xml"/>
  <Override PartName="/ppt/notesSlides/notesSlide17.xml" ContentType="application/vnd.openxmlformats-officedocument.presentationml.notesSlide+xml"/>
  <Override PartName="/ppt/theme/themeOverride16.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8" r:id="rId1"/>
    <p:sldMasterId id="2147484022" r:id="rId2"/>
    <p:sldMasterId id="2147484100" r:id="rId3"/>
    <p:sldMasterId id="2147484358" r:id="rId4"/>
    <p:sldMasterId id="2147484394" r:id="rId5"/>
    <p:sldMasterId id="2147484408" r:id="rId6"/>
    <p:sldMasterId id="2147484416" r:id="rId7"/>
    <p:sldMasterId id="2147484428" r:id="rId8"/>
    <p:sldMasterId id="2147484616" r:id="rId9"/>
    <p:sldMasterId id="2147484628" r:id="rId10"/>
    <p:sldMasterId id="2147484640" r:id="rId11"/>
    <p:sldMasterId id="2147484642" r:id="rId12"/>
    <p:sldMasterId id="2147484654" r:id="rId13"/>
    <p:sldMasterId id="2147484657" r:id="rId14"/>
  </p:sldMasterIdLst>
  <p:notesMasterIdLst>
    <p:notesMasterId r:id="rId61"/>
  </p:notesMasterIdLst>
  <p:sldIdLst>
    <p:sldId id="11222" r:id="rId15"/>
    <p:sldId id="259" r:id="rId16"/>
    <p:sldId id="2097" r:id="rId17"/>
    <p:sldId id="11223" r:id="rId18"/>
    <p:sldId id="11220" r:id="rId19"/>
    <p:sldId id="9094" r:id="rId20"/>
    <p:sldId id="11226" r:id="rId21"/>
    <p:sldId id="257" r:id="rId22"/>
    <p:sldId id="358" r:id="rId23"/>
    <p:sldId id="414" r:id="rId24"/>
    <p:sldId id="408" r:id="rId25"/>
    <p:sldId id="416" r:id="rId26"/>
    <p:sldId id="409" r:id="rId27"/>
    <p:sldId id="366" r:id="rId28"/>
    <p:sldId id="417" r:id="rId29"/>
    <p:sldId id="410" r:id="rId30"/>
    <p:sldId id="415" r:id="rId31"/>
    <p:sldId id="411" r:id="rId32"/>
    <p:sldId id="412" r:id="rId33"/>
    <p:sldId id="418" r:id="rId34"/>
    <p:sldId id="413" r:id="rId35"/>
    <p:sldId id="419" r:id="rId36"/>
    <p:sldId id="11221" r:id="rId37"/>
    <p:sldId id="11227" r:id="rId38"/>
    <p:sldId id="10893" r:id="rId39"/>
    <p:sldId id="268" r:id="rId40"/>
    <p:sldId id="11243" r:id="rId41"/>
    <p:sldId id="11228" r:id="rId42"/>
    <p:sldId id="10963" r:id="rId43"/>
    <p:sldId id="11309" r:id="rId44"/>
    <p:sldId id="11174" r:id="rId45"/>
    <p:sldId id="11340" r:id="rId46"/>
    <p:sldId id="11338" r:id="rId47"/>
    <p:sldId id="11341" r:id="rId48"/>
    <p:sldId id="11363" r:id="rId49"/>
    <p:sldId id="1062" r:id="rId50"/>
    <p:sldId id="11178" r:id="rId51"/>
    <p:sldId id="11335" r:id="rId52"/>
    <p:sldId id="11312" r:id="rId53"/>
    <p:sldId id="11334" r:id="rId54"/>
    <p:sldId id="10940" r:id="rId55"/>
    <p:sldId id="11231" r:id="rId56"/>
    <p:sldId id="1638" r:id="rId57"/>
    <p:sldId id="11230" r:id="rId58"/>
    <p:sldId id="382" r:id="rId59"/>
    <p:sldId id="11232"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99CCFF"/>
    <a:srgbClr val="FF7C80"/>
    <a:srgbClr val="006699"/>
    <a:srgbClr val="003366"/>
    <a:srgbClr val="003300"/>
    <a:srgbClr val="CC0066"/>
    <a:srgbClr val="660033"/>
    <a:srgbClr val="990033"/>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1" autoAdjust="0"/>
    <p:restoredTop sz="87833" autoAdjust="0"/>
  </p:normalViewPr>
  <p:slideViewPr>
    <p:cSldViewPr>
      <p:cViewPr varScale="1">
        <p:scale>
          <a:sx n="86" d="100"/>
          <a:sy n="86" d="100"/>
        </p:scale>
        <p:origin x="67" y="264"/>
      </p:cViewPr>
      <p:guideLst>
        <p:guide orient="horz" pos="2160"/>
        <p:guide pos="2880"/>
      </p:guideLst>
    </p:cSldViewPr>
  </p:slideViewPr>
  <p:outlineViewPr>
    <p:cViewPr>
      <p:scale>
        <a:sx n="33" d="100"/>
        <a:sy n="33" d="100"/>
      </p:scale>
      <p:origin x="0" y="7014"/>
    </p:cViewPr>
  </p:outlineViewPr>
  <p:notesTextViewPr>
    <p:cViewPr>
      <p:scale>
        <a:sx n="100" d="100"/>
        <a:sy n="100" d="100"/>
      </p:scale>
      <p:origin x="0" y="0"/>
    </p:cViewPr>
  </p:notesTextViewPr>
  <p:sorterViewPr>
    <p:cViewPr>
      <p:scale>
        <a:sx n="72" d="100"/>
        <a:sy n="72" d="100"/>
      </p:scale>
      <p:origin x="0" y="12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744DF7-120C-4C85-B2B3-BBA297D3932D}" type="datetimeFigureOut">
              <a:rPr lang="en-US" smtClean="0"/>
              <a:pPr/>
              <a:t>3/14/2025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DF669A-DBFE-45D8-B853-ABEE793B1B23}" type="slidenum">
              <a:rPr lang="en-US" smtClean="0"/>
              <a:pPr/>
              <a:t>‹#›</a:t>
            </a:fld>
            <a:endParaRPr lang="en-US" dirty="0"/>
          </a:p>
        </p:txBody>
      </p:sp>
    </p:spTree>
    <p:extLst>
      <p:ext uri="{BB962C8B-B14F-4D97-AF65-F5344CB8AC3E}">
        <p14:creationId xmlns:p14="http://schemas.microsoft.com/office/powerpoint/2010/main" val="1680486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Beauty Slide</a:t>
            </a:r>
          </a:p>
        </p:txBody>
      </p:sp>
      <p:sp>
        <p:nvSpPr>
          <p:cNvPr id="4" name="Slide Number Placeholder 3"/>
          <p:cNvSpPr>
            <a:spLocks noGrp="1"/>
          </p:cNvSpPr>
          <p:nvPr>
            <p:ph type="sldNum" sz="quarter" idx="5"/>
          </p:nvPr>
        </p:nvSpPr>
        <p:spPr/>
        <p:txBody>
          <a:bodyPr/>
          <a:lstStyle/>
          <a:p>
            <a:fld id="{2CDF669A-DBFE-45D8-B853-ABEE793B1B23}" type="slidenum">
              <a:rPr lang="en-US" smtClean="0"/>
              <a:pPr/>
              <a:t>1</a:t>
            </a:fld>
            <a:endParaRPr lang="en-US" dirty="0"/>
          </a:p>
        </p:txBody>
      </p:sp>
    </p:spTree>
    <p:extLst>
      <p:ext uri="{BB962C8B-B14F-4D97-AF65-F5344CB8AC3E}">
        <p14:creationId xmlns:p14="http://schemas.microsoft.com/office/powerpoint/2010/main" val="856632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Offering Song - It’s Showing Up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F9C775-4B52-F24C-BBF6-7129233DFF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6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MAILING ADDRESS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F669A-DBFE-45D8-B853-ABEE793B1B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115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Beauty Slide</a:t>
            </a:r>
          </a:p>
        </p:txBody>
      </p:sp>
      <p:sp>
        <p:nvSpPr>
          <p:cNvPr id="4" name="Slide Number Placeholder 3"/>
          <p:cNvSpPr>
            <a:spLocks noGrp="1"/>
          </p:cNvSpPr>
          <p:nvPr>
            <p:ph type="sldNum" sz="quarter" idx="5"/>
          </p:nvPr>
        </p:nvSpPr>
        <p:spPr/>
        <p:txBody>
          <a:bodyPr/>
          <a:lstStyle/>
          <a:p>
            <a:fld id="{2CDF669A-DBFE-45D8-B853-ABEE793B1B23}" type="slidenum">
              <a:rPr lang="en-US" smtClean="0"/>
              <a:pPr/>
              <a:t>28</a:t>
            </a:fld>
            <a:endParaRPr lang="en-US" dirty="0"/>
          </a:p>
        </p:txBody>
      </p:sp>
    </p:spTree>
    <p:extLst>
      <p:ext uri="{BB962C8B-B14F-4D97-AF65-F5344CB8AC3E}">
        <p14:creationId xmlns:p14="http://schemas.microsoft.com/office/powerpoint/2010/main" val="24515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F669A-DBFE-45D8-B853-ABEE793B1B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F669A-DBFE-45D8-B853-ABEE793B1B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4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Beauty Slide</a:t>
            </a:r>
          </a:p>
        </p:txBody>
      </p:sp>
      <p:sp>
        <p:nvSpPr>
          <p:cNvPr id="4" name="Slide Number Placeholder 3"/>
          <p:cNvSpPr>
            <a:spLocks noGrp="1"/>
          </p:cNvSpPr>
          <p:nvPr>
            <p:ph type="sldNum" sz="quarter" idx="5"/>
          </p:nvPr>
        </p:nvSpPr>
        <p:spPr/>
        <p:txBody>
          <a:bodyPr/>
          <a:lstStyle/>
          <a:p>
            <a:fld id="{2CDF669A-DBFE-45D8-B853-ABEE793B1B23}" type="slidenum">
              <a:rPr lang="en-US" smtClean="0"/>
              <a:pPr/>
              <a:t>42</a:t>
            </a:fld>
            <a:endParaRPr lang="en-US" dirty="0"/>
          </a:p>
        </p:txBody>
      </p:sp>
    </p:spTree>
    <p:extLst>
      <p:ext uri="{BB962C8B-B14F-4D97-AF65-F5344CB8AC3E}">
        <p14:creationId xmlns:p14="http://schemas.microsoft.com/office/powerpoint/2010/main" val="98870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Beauty Slide</a:t>
            </a:r>
          </a:p>
        </p:txBody>
      </p:sp>
      <p:sp>
        <p:nvSpPr>
          <p:cNvPr id="4" name="Slide Number Placeholder 3"/>
          <p:cNvSpPr>
            <a:spLocks noGrp="1"/>
          </p:cNvSpPr>
          <p:nvPr>
            <p:ph type="sldNum" sz="quarter" idx="5"/>
          </p:nvPr>
        </p:nvSpPr>
        <p:spPr/>
        <p:txBody>
          <a:bodyPr/>
          <a:lstStyle/>
          <a:p>
            <a:fld id="{2CDF669A-DBFE-45D8-B853-ABEE793B1B23}" type="slidenum">
              <a:rPr lang="en-US" smtClean="0"/>
              <a:pPr/>
              <a:t>44</a:t>
            </a:fld>
            <a:endParaRPr lang="en-US" dirty="0"/>
          </a:p>
        </p:txBody>
      </p:sp>
    </p:spTree>
    <p:extLst>
      <p:ext uri="{BB962C8B-B14F-4D97-AF65-F5344CB8AC3E}">
        <p14:creationId xmlns:p14="http://schemas.microsoft.com/office/powerpoint/2010/main" val="313729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Beauty Slide</a:t>
            </a:r>
          </a:p>
        </p:txBody>
      </p:sp>
      <p:sp>
        <p:nvSpPr>
          <p:cNvPr id="4" name="Slide Number Placeholder 3"/>
          <p:cNvSpPr>
            <a:spLocks noGrp="1"/>
          </p:cNvSpPr>
          <p:nvPr>
            <p:ph type="sldNum" sz="quarter" idx="5"/>
          </p:nvPr>
        </p:nvSpPr>
        <p:spPr/>
        <p:txBody>
          <a:bodyPr/>
          <a:lstStyle/>
          <a:p>
            <a:fld id="{2CDF669A-DBFE-45D8-B853-ABEE793B1B23}" type="slidenum">
              <a:rPr lang="en-US" smtClean="0"/>
              <a:pPr/>
              <a:t>46</a:t>
            </a:fld>
            <a:endParaRPr lang="en-US" dirty="0"/>
          </a:p>
        </p:txBody>
      </p:sp>
    </p:spTree>
    <p:extLst>
      <p:ext uri="{BB962C8B-B14F-4D97-AF65-F5344CB8AC3E}">
        <p14:creationId xmlns:p14="http://schemas.microsoft.com/office/powerpoint/2010/main" val="3993986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noFill/>
          <a:ln>
            <a:solidFill>
              <a:srgbClr val="000000"/>
            </a:solidFill>
            <a:miter lim="800000"/>
            <a:headEnd/>
            <a:tailEnd/>
          </a:ln>
        </p:spPr>
      </p:sp>
      <p:sp>
        <p:nvSpPr>
          <p:cNvPr id="645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393850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Beauty Slide</a:t>
            </a:r>
          </a:p>
        </p:txBody>
      </p:sp>
      <p:sp>
        <p:nvSpPr>
          <p:cNvPr id="4" name="Slide Number Placeholder 3"/>
          <p:cNvSpPr>
            <a:spLocks noGrp="1"/>
          </p:cNvSpPr>
          <p:nvPr>
            <p:ph type="sldNum" sz="quarter" idx="5"/>
          </p:nvPr>
        </p:nvSpPr>
        <p:spPr/>
        <p:txBody>
          <a:bodyPr/>
          <a:lstStyle/>
          <a:p>
            <a:fld id="{2CDF669A-DBFE-45D8-B853-ABEE793B1B23}" type="slidenum">
              <a:rPr lang="en-US" smtClean="0"/>
              <a:pPr/>
              <a:t>4</a:t>
            </a:fld>
            <a:endParaRPr lang="en-US" dirty="0"/>
          </a:p>
        </p:txBody>
      </p:sp>
    </p:spTree>
    <p:extLst>
      <p:ext uri="{BB962C8B-B14F-4D97-AF65-F5344CB8AC3E}">
        <p14:creationId xmlns:p14="http://schemas.microsoft.com/office/powerpoint/2010/main" val="214877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F669A-DBFE-45D8-B853-ABEE793B1B23}" type="slidenum">
              <a:rPr lang="en-US" smtClean="0"/>
              <a:pPr/>
              <a:t>5</a:t>
            </a:fld>
            <a:endParaRPr lang="en-US" dirty="0"/>
          </a:p>
        </p:txBody>
      </p:sp>
    </p:spTree>
    <p:extLst>
      <p:ext uri="{BB962C8B-B14F-4D97-AF65-F5344CB8AC3E}">
        <p14:creationId xmlns:p14="http://schemas.microsoft.com/office/powerpoint/2010/main" val="30447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lgn="ctr" eaLnBrk="1" hangingPunct="1">
              <a:spcBef>
                <a:spcPct val="0"/>
              </a:spcBef>
            </a:pPr>
            <a:endParaRPr lang="en-US" dirty="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361D3E-902B-4931-ACCD-C4F613189B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Beauty Slide</a:t>
            </a:r>
          </a:p>
        </p:txBody>
      </p:sp>
      <p:sp>
        <p:nvSpPr>
          <p:cNvPr id="4" name="Slide Number Placeholder 3"/>
          <p:cNvSpPr>
            <a:spLocks noGrp="1"/>
          </p:cNvSpPr>
          <p:nvPr>
            <p:ph type="sldNum" sz="quarter" idx="5"/>
          </p:nvPr>
        </p:nvSpPr>
        <p:spPr/>
        <p:txBody>
          <a:bodyPr/>
          <a:lstStyle/>
          <a:p>
            <a:fld id="{2CDF669A-DBFE-45D8-B853-ABEE793B1B23}" type="slidenum">
              <a:rPr lang="en-US" smtClean="0"/>
              <a:pPr/>
              <a:t>7</a:t>
            </a:fld>
            <a:endParaRPr lang="en-US" dirty="0"/>
          </a:p>
        </p:txBody>
      </p:sp>
    </p:spTree>
    <p:extLst>
      <p:ext uri="{BB962C8B-B14F-4D97-AF65-F5344CB8AC3E}">
        <p14:creationId xmlns:p14="http://schemas.microsoft.com/office/powerpoint/2010/main" val="79899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MEDITATION</a:t>
            </a:r>
          </a:p>
        </p:txBody>
      </p:sp>
      <p:sp>
        <p:nvSpPr>
          <p:cNvPr id="4" name="Slide Number Placeholder 3"/>
          <p:cNvSpPr>
            <a:spLocks noGrp="1"/>
          </p:cNvSpPr>
          <p:nvPr>
            <p:ph type="sldNum" sz="quarter" idx="5"/>
          </p:nvPr>
        </p:nvSpPr>
        <p:spPr/>
        <p:txBody>
          <a:bodyPr/>
          <a:lstStyle/>
          <a:p>
            <a:fld id="{2CDF669A-DBFE-45D8-B853-ABEE793B1B23}" type="slidenum">
              <a:rPr lang="en-US" smtClean="0"/>
              <a:pPr/>
              <a:t>23</a:t>
            </a:fld>
            <a:endParaRPr lang="en-US" dirty="0"/>
          </a:p>
        </p:txBody>
      </p:sp>
    </p:spTree>
    <p:extLst>
      <p:ext uri="{BB962C8B-B14F-4D97-AF65-F5344CB8AC3E}">
        <p14:creationId xmlns:p14="http://schemas.microsoft.com/office/powerpoint/2010/main" val="204607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Beauty Slide</a:t>
            </a:r>
          </a:p>
        </p:txBody>
      </p:sp>
      <p:sp>
        <p:nvSpPr>
          <p:cNvPr id="4" name="Slide Number Placeholder 3"/>
          <p:cNvSpPr>
            <a:spLocks noGrp="1"/>
          </p:cNvSpPr>
          <p:nvPr>
            <p:ph type="sldNum" sz="quarter" idx="5"/>
          </p:nvPr>
        </p:nvSpPr>
        <p:spPr/>
        <p:txBody>
          <a:bodyPr/>
          <a:lstStyle/>
          <a:p>
            <a:fld id="{2CDF669A-DBFE-45D8-B853-ABEE793B1B23}" type="slidenum">
              <a:rPr lang="en-US" smtClean="0"/>
              <a:pPr/>
              <a:t>24</a:t>
            </a:fld>
            <a:endParaRPr lang="en-US" dirty="0"/>
          </a:p>
        </p:txBody>
      </p:sp>
    </p:spTree>
    <p:extLst>
      <p:ext uri="{BB962C8B-B14F-4D97-AF65-F5344CB8AC3E}">
        <p14:creationId xmlns:p14="http://schemas.microsoft.com/office/powerpoint/2010/main" val="253969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F669A-DBFE-45D8-B853-ABEE793B1B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263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2471B23-E04D-4D54-9CE0-50EF993370B8}"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6" name="Slide Number Placeholder 5"/>
          <p:cNvSpPr>
            <a:spLocks noGrp="1"/>
          </p:cNvSpPr>
          <p:nvPr>
            <p:ph type="sldNum" sz="quarter" idx="12"/>
          </p:nvPr>
        </p:nvSpPr>
        <p:spPr/>
        <p:txBody>
          <a:bodyPr/>
          <a:lstStyle/>
          <a:p>
            <a:pPr>
              <a:defRPr/>
            </a:pPr>
            <a:fld id="{3E9801D1-92FB-41CC-8B34-A54F0E300163}"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3815286949"/>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6BEB487-0874-439D-BC93-8FA61315372A}"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6" name="Slide Number Placeholder 5"/>
          <p:cNvSpPr>
            <a:spLocks noGrp="1"/>
          </p:cNvSpPr>
          <p:nvPr>
            <p:ph type="sldNum" sz="quarter" idx="12"/>
          </p:nvPr>
        </p:nvSpPr>
        <p:spPr/>
        <p:txBody>
          <a:bodyPr/>
          <a:lstStyle/>
          <a:p>
            <a:pPr>
              <a:defRPr/>
            </a:pPr>
            <a:fld id="{F1402174-2435-4FB5-849F-9C57850C0EC3}"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1894320120"/>
      </p:ext>
    </p:extLst>
  </p:cSld>
  <p:clrMapOvr>
    <a:masterClrMapping/>
  </p:clrMapOvr>
  <p:transition spd="med">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91" name="Text Placeholder 4"/>
          <p:cNvSpPr>
            <a:spLocks noGrp="1"/>
          </p:cNvSpPr>
          <p:nvPr>
            <p:ph type="body" sz="quarter" idx="13"/>
          </p:nvPr>
        </p:nvSpPr>
        <p:spPr>
          <a:xfrm>
            <a:off x="4645026" y="1535112"/>
            <a:ext cx="4041776" cy="639763"/>
          </a:xfrm>
          <a:prstGeom prst="rect">
            <a:avLst/>
          </a:prstGeom>
        </p:spPr>
        <p:txBody>
          <a:bodyPr anchor="b"/>
          <a:lstStyle/>
          <a:p>
            <a:pPr marL="0" indent="0">
              <a:spcBef>
                <a:spcPts val="500"/>
              </a:spcBef>
              <a:buSzTx/>
              <a:buFontTx/>
              <a:buNone/>
              <a:defRPr sz="2400" b="1"/>
            </a:pPr>
            <a:endParaRPr/>
          </a:p>
        </p:txBody>
      </p:sp>
      <p:sp>
        <p:nvSpPr>
          <p:cNvPr id="392"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8247875"/>
      </p:ext>
    </p:extLst>
  </p:cSld>
  <p:clrMapOvr>
    <a:masterClrMapping/>
  </p:clrMapOvr>
  <p:transition spd="med">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399" name="Title Text"/>
          <p:cNvSpPr txBox="1">
            <a:spLocks noGrp="1"/>
          </p:cNvSpPr>
          <p:nvPr>
            <p:ph type="title"/>
          </p:nvPr>
        </p:nvSpPr>
        <p:spPr>
          <a:prstGeom prst="rect">
            <a:avLst/>
          </a:prstGeom>
        </p:spPr>
        <p:txBody>
          <a:bodyPr/>
          <a:lstStyle/>
          <a:p>
            <a:r>
              <a:t>Title Text</a:t>
            </a:r>
          </a:p>
        </p:txBody>
      </p:sp>
      <p:sp>
        <p:nvSpPr>
          <p:cNvPr id="400"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6108710"/>
      </p:ext>
    </p:extLst>
  </p:cSld>
  <p:clrMapOvr>
    <a:masterClrMapping/>
  </p:clrMapOvr>
  <p:transition spd="med">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9858510"/>
      </p:ext>
    </p:extLst>
  </p:cSld>
  <p:clrMapOvr>
    <a:masterClrMapping/>
  </p:clrMapOvr>
  <p:transition spd="med">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414" name="Title Text"/>
          <p:cNvSpPr txBox="1">
            <a:spLocks noGrp="1"/>
          </p:cNvSpPr>
          <p:nvPr>
            <p:ph type="title"/>
          </p:nvPr>
        </p:nvSpPr>
        <p:spPr>
          <a:xfrm>
            <a:off x="457201" y="273050"/>
            <a:ext cx="3008315" cy="1162050"/>
          </a:xfrm>
          <a:prstGeom prst="rect">
            <a:avLst/>
          </a:prstGeom>
        </p:spPr>
        <p:txBody>
          <a:bodyPr anchor="b"/>
          <a:lstStyle>
            <a:lvl1pPr algn="l">
              <a:defRPr sz="2000" b="1"/>
            </a:lvl1pPr>
          </a:lstStyle>
          <a:p>
            <a:r>
              <a:t>Title Text</a:t>
            </a:r>
          </a:p>
        </p:txBody>
      </p:sp>
      <p:sp>
        <p:nvSpPr>
          <p:cNvPr id="415" name="Body Level One…"/>
          <p:cNvSpPr txBox="1">
            <a:spLocks noGrp="1"/>
          </p:cNvSpPr>
          <p:nvPr>
            <p:ph type="body" idx="1"/>
          </p:nvPr>
        </p:nvSpPr>
        <p:spPr>
          <a:xfrm>
            <a:off x="3575050" y="273053"/>
            <a:ext cx="5111750"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6" name="Text Placeholder 3"/>
          <p:cNvSpPr>
            <a:spLocks noGrp="1"/>
          </p:cNvSpPr>
          <p:nvPr>
            <p:ph type="body" sz="half" idx="13"/>
          </p:nvPr>
        </p:nvSpPr>
        <p:spPr>
          <a:xfrm>
            <a:off x="457201" y="1435103"/>
            <a:ext cx="3008315" cy="4691063"/>
          </a:xfrm>
          <a:prstGeom prst="rect">
            <a:avLst/>
          </a:prstGeom>
        </p:spPr>
        <p:txBody>
          <a:bodyPr/>
          <a:lstStyle/>
          <a:p>
            <a:pPr marL="0" indent="0">
              <a:spcBef>
                <a:spcPts val="300"/>
              </a:spcBef>
              <a:buSzTx/>
              <a:buFontTx/>
              <a:buNone/>
              <a:defRPr sz="1400"/>
            </a:pPr>
            <a:endParaRPr/>
          </a:p>
        </p:txBody>
      </p:sp>
      <p:sp>
        <p:nvSpPr>
          <p:cNvPr id="417"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5988854"/>
      </p:ext>
    </p:extLst>
  </p:cSld>
  <p:clrMapOvr>
    <a:masterClrMapping/>
  </p:clrMapOvr>
  <p:transition spd="med">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424"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425"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426"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8019936"/>
      </p:ext>
    </p:extLst>
  </p:cSld>
  <p:clrMapOvr>
    <a:masterClrMapping/>
  </p:clrMapOvr>
  <p:transition spd="med">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685800" y="2130429"/>
            <a:ext cx="7772400" cy="1470026"/>
          </a:xfrm>
          <a:prstGeom prst="rect">
            <a:avLst/>
          </a:prstGeom>
        </p:spPr>
        <p:txBody>
          <a:bodyPr/>
          <a:lstStyle/>
          <a:p>
            <a:r>
              <a:t>Title Text</a:t>
            </a:r>
          </a:p>
        </p:txBody>
      </p:sp>
      <p:sp>
        <p:nvSpPr>
          <p:cNvPr id="435"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1479356"/>
      </p:ext>
    </p:extLst>
  </p:cSld>
  <p:clrMapOvr>
    <a:masterClrMapping/>
  </p:clrMapOvr>
  <p:transition spd="med">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43" name="Title Text"/>
          <p:cNvSpPr txBox="1">
            <a:spLocks noGrp="1"/>
          </p:cNvSpPr>
          <p:nvPr>
            <p:ph type="title"/>
          </p:nvPr>
        </p:nvSpPr>
        <p:spPr>
          <a:prstGeom prst="rect">
            <a:avLst/>
          </a:prstGeom>
        </p:spPr>
        <p:txBody>
          <a:bodyPr/>
          <a:lstStyle/>
          <a:p>
            <a:r>
              <a:t>Title Text</a:t>
            </a:r>
          </a:p>
        </p:txBody>
      </p:sp>
      <p:sp>
        <p:nvSpPr>
          <p:cNvPr id="444" name="Body Level One…"/>
          <p:cNvSpPr txBox="1">
            <a:spLocks noGrp="1"/>
          </p:cNvSpPr>
          <p:nvPr>
            <p:ph type="body" idx="1"/>
          </p:nvPr>
        </p:nvSpPr>
        <p:spPr>
          <a:xfrm>
            <a:off x="457200" y="1600203"/>
            <a:ext cx="82296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9928540"/>
      </p:ext>
    </p:extLst>
  </p:cSld>
  <p:clrMapOvr>
    <a:masterClrMapping/>
  </p:clrMapOvr>
  <p:transition spd="med">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452" name="Title Text"/>
          <p:cNvSpPr txBox="1">
            <a:spLocks noGrp="1"/>
          </p:cNvSpPr>
          <p:nvPr>
            <p:ph type="title"/>
          </p:nvPr>
        </p:nvSpPr>
        <p:spPr>
          <a:xfrm>
            <a:off x="722312" y="4406903"/>
            <a:ext cx="7772401" cy="1362076"/>
          </a:xfrm>
          <a:prstGeom prst="rect">
            <a:avLst/>
          </a:prstGeom>
        </p:spPr>
        <p:txBody>
          <a:bodyPr anchor="t"/>
          <a:lstStyle>
            <a:lvl1pPr algn="l">
              <a:defRPr sz="4000" b="1" cap="all"/>
            </a:lvl1pPr>
          </a:lstStyle>
          <a:p>
            <a:r>
              <a:t>Title Text</a:t>
            </a:r>
          </a:p>
        </p:txBody>
      </p:sp>
      <p:sp>
        <p:nvSpPr>
          <p:cNvPr id="453"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54"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307106"/>
      </p:ext>
    </p:extLst>
  </p:cSld>
  <p:clrMapOvr>
    <a:masterClrMapping/>
  </p:clrMapOvr>
  <p:transition spd="med">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461" name="Title Text"/>
          <p:cNvSpPr txBox="1">
            <a:spLocks noGrp="1"/>
          </p:cNvSpPr>
          <p:nvPr>
            <p:ph type="title"/>
          </p:nvPr>
        </p:nvSpPr>
        <p:spPr>
          <a:prstGeom prst="rect">
            <a:avLst/>
          </a:prstGeom>
        </p:spPr>
        <p:txBody>
          <a:bodyPr/>
          <a:lstStyle/>
          <a:p>
            <a:r>
              <a:t>Title Text</a:t>
            </a:r>
          </a:p>
        </p:txBody>
      </p:sp>
      <p:sp>
        <p:nvSpPr>
          <p:cNvPr id="462" name="Body Level One…"/>
          <p:cNvSpPr txBox="1">
            <a:spLocks noGrp="1"/>
          </p:cNvSpPr>
          <p:nvPr>
            <p:ph type="body" sz="half" idx="1"/>
          </p:nvPr>
        </p:nvSpPr>
        <p:spPr>
          <a:xfrm>
            <a:off x="457200" y="1600203"/>
            <a:ext cx="4038600"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3"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8966085"/>
      </p:ext>
    </p:extLst>
  </p:cSld>
  <p:clrMapOvr>
    <a:masterClrMapping/>
  </p:clrMapOvr>
  <p:transition spd="med">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470" name="Title Text"/>
          <p:cNvSpPr txBox="1">
            <a:spLocks noGrp="1"/>
          </p:cNvSpPr>
          <p:nvPr>
            <p:ph type="title"/>
          </p:nvPr>
        </p:nvSpPr>
        <p:spPr>
          <a:prstGeom prst="rect">
            <a:avLst/>
          </a:prstGeom>
        </p:spPr>
        <p:txBody>
          <a:bodyPr/>
          <a:lstStyle/>
          <a:p>
            <a:r>
              <a:t>Title Text</a:t>
            </a:r>
          </a:p>
        </p:txBody>
      </p:sp>
      <p:sp>
        <p:nvSpPr>
          <p:cNvPr id="471"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2" name="Text Placeholder 4"/>
          <p:cNvSpPr>
            <a:spLocks noGrp="1"/>
          </p:cNvSpPr>
          <p:nvPr>
            <p:ph type="body" sz="quarter" idx="13"/>
          </p:nvPr>
        </p:nvSpPr>
        <p:spPr>
          <a:xfrm>
            <a:off x="4645026" y="1535112"/>
            <a:ext cx="4041776" cy="639763"/>
          </a:xfrm>
          <a:prstGeom prst="rect">
            <a:avLst/>
          </a:prstGeom>
        </p:spPr>
        <p:txBody>
          <a:bodyPr anchor="b"/>
          <a:lstStyle/>
          <a:p>
            <a:pPr marL="0" indent="0">
              <a:spcBef>
                <a:spcPts val="500"/>
              </a:spcBef>
              <a:buSzTx/>
              <a:buFontTx/>
              <a:buNone/>
              <a:defRPr sz="2400" b="1"/>
            </a:pPr>
            <a:endParaRPr/>
          </a:p>
        </p:txBody>
      </p:sp>
      <p:sp>
        <p:nvSpPr>
          <p:cNvPr id="473"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3822692"/>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19C4029-22A2-4C9A-A9C6-08B62E957AD8}"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6" name="Slide Number Placeholder 5"/>
          <p:cNvSpPr>
            <a:spLocks noGrp="1"/>
          </p:cNvSpPr>
          <p:nvPr>
            <p:ph type="sldNum" sz="quarter" idx="12"/>
          </p:nvPr>
        </p:nvSpPr>
        <p:spPr/>
        <p:txBody>
          <a:bodyPr/>
          <a:lstStyle/>
          <a:p>
            <a:pPr>
              <a:defRPr/>
            </a:pPr>
            <a:fld id="{2065785A-44F0-4FED-A4CF-4CDB2A6314F1}"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3450538363"/>
      </p:ext>
    </p:extLst>
  </p:cSld>
  <p:clrMapOvr>
    <a:masterClrMapping/>
  </p:clrMapOvr>
  <p:transition spd="med">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480" name="Title Text"/>
          <p:cNvSpPr txBox="1">
            <a:spLocks noGrp="1"/>
          </p:cNvSpPr>
          <p:nvPr>
            <p:ph type="title"/>
          </p:nvPr>
        </p:nvSpPr>
        <p:spPr>
          <a:prstGeom prst="rect">
            <a:avLst/>
          </a:prstGeom>
        </p:spPr>
        <p:txBody>
          <a:bodyPr/>
          <a:lstStyle/>
          <a:p>
            <a:r>
              <a:t>Title Text</a:t>
            </a:r>
          </a:p>
        </p:txBody>
      </p:sp>
      <p:sp>
        <p:nvSpPr>
          <p:cNvPr id="481"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0234865"/>
      </p:ext>
    </p:extLst>
  </p:cSld>
  <p:clrMapOvr>
    <a:masterClrMapping/>
  </p:clrMapOvr>
  <p:transition spd="med">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488"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6007641"/>
      </p:ext>
    </p:extLst>
  </p:cSld>
  <p:clrMapOvr>
    <a:masterClrMapping/>
  </p:clrMapOvr>
  <p:transition spd="med">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495" name="Title Text"/>
          <p:cNvSpPr txBox="1">
            <a:spLocks noGrp="1"/>
          </p:cNvSpPr>
          <p:nvPr>
            <p:ph type="title"/>
          </p:nvPr>
        </p:nvSpPr>
        <p:spPr>
          <a:xfrm>
            <a:off x="457201" y="273050"/>
            <a:ext cx="3008315" cy="1162050"/>
          </a:xfrm>
          <a:prstGeom prst="rect">
            <a:avLst/>
          </a:prstGeom>
        </p:spPr>
        <p:txBody>
          <a:bodyPr anchor="b"/>
          <a:lstStyle>
            <a:lvl1pPr algn="l">
              <a:defRPr sz="2000" b="1"/>
            </a:lvl1pPr>
          </a:lstStyle>
          <a:p>
            <a:r>
              <a:t>Title Text</a:t>
            </a:r>
          </a:p>
        </p:txBody>
      </p:sp>
      <p:sp>
        <p:nvSpPr>
          <p:cNvPr id="496" name="Body Level One…"/>
          <p:cNvSpPr txBox="1">
            <a:spLocks noGrp="1"/>
          </p:cNvSpPr>
          <p:nvPr>
            <p:ph type="body" idx="1"/>
          </p:nvPr>
        </p:nvSpPr>
        <p:spPr>
          <a:xfrm>
            <a:off x="3575050" y="273053"/>
            <a:ext cx="5111750"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7" name="Text Placeholder 3"/>
          <p:cNvSpPr>
            <a:spLocks noGrp="1"/>
          </p:cNvSpPr>
          <p:nvPr>
            <p:ph type="body" sz="half" idx="13"/>
          </p:nvPr>
        </p:nvSpPr>
        <p:spPr>
          <a:xfrm>
            <a:off x="457201" y="1435103"/>
            <a:ext cx="3008315" cy="4691063"/>
          </a:xfrm>
          <a:prstGeom prst="rect">
            <a:avLst/>
          </a:prstGeom>
        </p:spPr>
        <p:txBody>
          <a:bodyPr/>
          <a:lstStyle/>
          <a:p>
            <a:pPr marL="0" indent="0">
              <a:spcBef>
                <a:spcPts val="300"/>
              </a:spcBef>
              <a:buSzTx/>
              <a:buFontTx/>
              <a:buNone/>
              <a:defRPr sz="1400"/>
            </a:pPr>
            <a:endParaRPr/>
          </a:p>
        </p:txBody>
      </p:sp>
      <p:sp>
        <p:nvSpPr>
          <p:cNvPr id="498"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3061491"/>
      </p:ext>
    </p:extLst>
  </p:cSld>
  <p:clrMapOvr>
    <a:masterClrMapping/>
  </p:clrMapOvr>
  <p:transition spd="med">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505"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506"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507"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1091311"/>
      </p:ext>
    </p:extLst>
  </p:cSld>
  <p:clrMapOvr>
    <a:masterClrMapping/>
  </p:clrMapOvr>
  <p:transition spd="med">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685800" y="2130429"/>
            <a:ext cx="7772400" cy="1470026"/>
          </a:xfrm>
          <a:prstGeom prst="rect">
            <a:avLst/>
          </a:prstGeom>
        </p:spPr>
        <p:txBody>
          <a:bodyPr/>
          <a:lstStyle/>
          <a:p>
            <a:r>
              <a:t>Title Text</a:t>
            </a:r>
          </a:p>
        </p:txBody>
      </p:sp>
      <p:sp>
        <p:nvSpPr>
          <p:cNvPr id="516"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17"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8054090"/>
      </p:ext>
    </p:extLst>
  </p:cSld>
  <p:clrMapOvr>
    <a:masterClrMapping/>
  </p:clrMapOvr>
  <p:transition spd="med">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24" name="Title Text"/>
          <p:cNvSpPr txBox="1">
            <a:spLocks noGrp="1"/>
          </p:cNvSpPr>
          <p:nvPr>
            <p:ph type="title"/>
          </p:nvPr>
        </p:nvSpPr>
        <p:spPr>
          <a:prstGeom prst="rect">
            <a:avLst/>
          </a:prstGeom>
        </p:spPr>
        <p:txBody>
          <a:bodyPr/>
          <a:lstStyle/>
          <a:p>
            <a:r>
              <a:t>Title Text</a:t>
            </a:r>
          </a:p>
        </p:txBody>
      </p:sp>
      <p:sp>
        <p:nvSpPr>
          <p:cNvPr id="525" name="Body Level One…"/>
          <p:cNvSpPr txBox="1">
            <a:spLocks noGrp="1"/>
          </p:cNvSpPr>
          <p:nvPr>
            <p:ph type="body" idx="1"/>
          </p:nvPr>
        </p:nvSpPr>
        <p:spPr>
          <a:xfrm>
            <a:off x="457200" y="1600203"/>
            <a:ext cx="82296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2514439"/>
      </p:ext>
    </p:extLst>
  </p:cSld>
  <p:clrMapOvr>
    <a:masterClrMapping/>
  </p:clrMapOvr>
  <p:transition spd="med">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722312" y="4406903"/>
            <a:ext cx="7772401" cy="1362076"/>
          </a:xfrm>
          <a:prstGeom prst="rect">
            <a:avLst/>
          </a:prstGeom>
        </p:spPr>
        <p:txBody>
          <a:bodyPr anchor="t"/>
          <a:lstStyle>
            <a:lvl1pPr algn="l">
              <a:defRPr sz="4000" b="1" cap="all"/>
            </a:lvl1pPr>
          </a:lstStyle>
          <a:p>
            <a:r>
              <a:t>Title Text</a:t>
            </a:r>
          </a:p>
        </p:txBody>
      </p:sp>
      <p:sp>
        <p:nvSpPr>
          <p:cNvPr id="534"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35"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8307815"/>
      </p:ext>
    </p:extLst>
  </p:cSld>
  <p:clrMapOvr>
    <a:masterClrMapping/>
  </p:clrMapOvr>
  <p:transition spd="med">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542" name="Title Text"/>
          <p:cNvSpPr txBox="1">
            <a:spLocks noGrp="1"/>
          </p:cNvSpPr>
          <p:nvPr>
            <p:ph type="title"/>
          </p:nvPr>
        </p:nvSpPr>
        <p:spPr>
          <a:prstGeom prst="rect">
            <a:avLst/>
          </a:prstGeom>
        </p:spPr>
        <p:txBody>
          <a:bodyPr/>
          <a:lstStyle/>
          <a:p>
            <a:r>
              <a:t>Title Text</a:t>
            </a:r>
          </a:p>
        </p:txBody>
      </p:sp>
      <p:sp>
        <p:nvSpPr>
          <p:cNvPr id="543" name="Body Level One…"/>
          <p:cNvSpPr txBox="1">
            <a:spLocks noGrp="1"/>
          </p:cNvSpPr>
          <p:nvPr>
            <p:ph type="body" sz="half" idx="1"/>
          </p:nvPr>
        </p:nvSpPr>
        <p:spPr>
          <a:xfrm>
            <a:off x="457200" y="1600203"/>
            <a:ext cx="4038600"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44"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1342496"/>
      </p:ext>
    </p:extLst>
  </p:cSld>
  <p:clrMapOvr>
    <a:masterClrMapping/>
  </p:clrMapOvr>
  <p:transition spd="med">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551" name="Title Text"/>
          <p:cNvSpPr txBox="1">
            <a:spLocks noGrp="1"/>
          </p:cNvSpPr>
          <p:nvPr>
            <p:ph type="title"/>
          </p:nvPr>
        </p:nvSpPr>
        <p:spPr>
          <a:prstGeom prst="rect">
            <a:avLst/>
          </a:prstGeom>
        </p:spPr>
        <p:txBody>
          <a:bodyPr/>
          <a:lstStyle/>
          <a:p>
            <a:r>
              <a:t>Title Text</a:t>
            </a:r>
          </a:p>
        </p:txBody>
      </p:sp>
      <p:sp>
        <p:nvSpPr>
          <p:cNvPr id="552"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53" name="Text Placeholder 4"/>
          <p:cNvSpPr>
            <a:spLocks noGrp="1"/>
          </p:cNvSpPr>
          <p:nvPr>
            <p:ph type="body" sz="quarter" idx="13"/>
          </p:nvPr>
        </p:nvSpPr>
        <p:spPr>
          <a:xfrm>
            <a:off x="4645026" y="1535112"/>
            <a:ext cx="4041776" cy="639763"/>
          </a:xfrm>
          <a:prstGeom prst="rect">
            <a:avLst/>
          </a:prstGeom>
        </p:spPr>
        <p:txBody>
          <a:bodyPr anchor="b"/>
          <a:lstStyle/>
          <a:p>
            <a:pPr marL="0" indent="0">
              <a:spcBef>
                <a:spcPts val="500"/>
              </a:spcBef>
              <a:buSzTx/>
              <a:buFontTx/>
              <a:buNone/>
              <a:defRPr sz="2400" b="1"/>
            </a:pPr>
            <a:endParaRPr/>
          </a:p>
        </p:txBody>
      </p:sp>
      <p:sp>
        <p:nvSpPr>
          <p:cNvPr id="554"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9562821"/>
      </p:ext>
    </p:extLst>
  </p:cSld>
  <p:clrMapOvr>
    <a:masterClrMapping/>
  </p:clrMapOvr>
  <p:transition spd="med">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561" name="Title Text"/>
          <p:cNvSpPr txBox="1">
            <a:spLocks noGrp="1"/>
          </p:cNvSpPr>
          <p:nvPr>
            <p:ph type="title"/>
          </p:nvPr>
        </p:nvSpPr>
        <p:spPr>
          <a:prstGeom prst="rect">
            <a:avLst/>
          </a:prstGeom>
        </p:spPr>
        <p:txBody>
          <a:bodyPr/>
          <a:lstStyle/>
          <a:p>
            <a:r>
              <a:t>Title Text</a:t>
            </a:r>
          </a:p>
        </p:txBody>
      </p:sp>
      <p:sp>
        <p:nvSpPr>
          <p:cNvPr id="562"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144492"/>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2471B23-E04D-4D54-9CE0-50EF993370B8}"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3E9801D1-92FB-41CC-8B34-A54F0E300163}"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309812367"/>
      </p:ext>
    </p:extLst>
  </p:cSld>
  <p:clrMapOvr>
    <a:masterClrMapping/>
  </p:clrMapOvr>
  <p:transition spd="med">
    <p:fade thruBlk="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569"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203435"/>
      </p:ext>
    </p:extLst>
  </p:cSld>
  <p:clrMapOvr>
    <a:masterClrMapping/>
  </p:clrMapOvr>
  <p:transition spd="med">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576" name="Title Text"/>
          <p:cNvSpPr txBox="1">
            <a:spLocks noGrp="1"/>
          </p:cNvSpPr>
          <p:nvPr>
            <p:ph type="title"/>
          </p:nvPr>
        </p:nvSpPr>
        <p:spPr>
          <a:xfrm>
            <a:off x="457201" y="273050"/>
            <a:ext cx="3008315" cy="1162050"/>
          </a:xfrm>
          <a:prstGeom prst="rect">
            <a:avLst/>
          </a:prstGeom>
        </p:spPr>
        <p:txBody>
          <a:bodyPr anchor="b"/>
          <a:lstStyle>
            <a:lvl1pPr algn="l">
              <a:defRPr sz="2000" b="1"/>
            </a:lvl1pPr>
          </a:lstStyle>
          <a:p>
            <a:r>
              <a:t>Title Text</a:t>
            </a:r>
          </a:p>
        </p:txBody>
      </p:sp>
      <p:sp>
        <p:nvSpPr>
          <p:cNvPr id="577" name="Body Level One…"/>
          <p:cNvSpPr txBox="1">
            <a:spLocks noGrp="1"/>
          </p:cNvSpPr>
          <p:nvPr>
            <p:ph type="body" idx="1"/>
          </p:nvPr>
        </p:nvSpPr>
        <p:spPr>
          <a:xfrm>
            <a:off x="3575050" y="273053"/>
            <a:ext cx="5111750"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8" name="Text Placeholder 3"/>
          <p:cNvSpPr>
            <a:spLocks noGrp="1"/>
          </p:cNvSpPr>
          <p:nvPr>
            <p:ph type="body" sz="half" idx="13"/>
          </p:nvPr>
        </p:nvSpPr>
        <p:spPr>
          <a:xfrm>
            <a:off x="457201" y="1435103"/>
            <a:ext cx="3008315" cy="4691063"/>
          </a:xfrm>
          <a:prstGeom prst="rect">
            <a:avLst/>
          </a:prstGeom>
        </p:spPr>
        <p:txBody>
          <a:bodyPr/>
          <a:lstStyle/>
          <a:p>
            <a:pPr marL="0" indent="0">
              <a:spcBef>
                <a:spcPts val="300"/>
              </a:spcBef>
              <a:buSzTx/>
              <a:buFontTx/>
              <a:buNone/>
              <a:defRPr sz="1400"/>
            </a:pPr>
            <a:endParaRPr/>
          </a:p>
        </p:txBody>
      </p:sp>
      <p:sp>
        <p:nvSpPr>
          <p:cNvPr id="579"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3863315"/>
      </p:ext>
    </p:extLst>
  </p:cSld>
  <p:clrMapOvr>
    <a:masterClrMapping/>
  </p:clrMapOvr>
  <p:transition spd="med">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587"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588"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589"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5880478"/>
      </p:ext>
    </p:extLst>
  </p:cSld>
  <p:clrMapOvr>
    <a:masterClrMapping/>
  </p:clrMapOvr>
  <p:transition spd="med">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596" name="Title Text"/>
          <p:cNvSpPr txBox="1">
            <a:spLocks noGrp="1"/>
          </p:cNvSpPr>
          <p:nvPr>
            <p:ph type="title"/>
          </p:nvPr>
        </p:nvSpPr>
        <p:spPr>
          <a:xfrm>
            <a:off x="685800" y="2130429"/>
            <a:ext cx="7772400" cy="1470026"/>
          </a:xfrm>
          <a:prstGeom prst="rect">
            <a:avLst/>
          </a:prstGeom>
        </p:spPr>
        <p:txBody>
          <a:bodyPr/>
          <a:lstStyle/>
          <a:p>
            <a:r>
              <a:t>Title Text</a:t>
            </a:r>
          </a:p>
        </p:txBody>
      </p:sp>
      <p:sp>
        <p:nvSpPr>
          <p:cNvPr id="597"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98"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2064553"/>
      </p:ext>
    </p:extLst>
  </p:cSld>
  <p:clrMapOvr>
    <a:masterClrMapping/>
  </p:clrMapOvr>
  <p:transition spd="med">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605" name="Title Text"/>
          <p:cNvSpPr txBox="1">
            <a:spLocks noGrp="1"/>
          </p:cNvSpPr>
          <p:nvPr>
            <p:ph type="title"/>
          </p:nvPr>
        </p:nvSpPr>
        <p:spPr>
          <a:prstGeom prst="rect">
            <a:avLst/>
          </a:prstGeom>
        </p:spPr>
        <p:txBody>
          <a:bodyPr/>
          <a:lstStyle/>
          <a:p>
            <a:r>
              <a:t>Title Text</a:t>
            </a:r>
          </a:p>
        </p:txBody>
      </p:sp>
      <p:sp>
        <p:nvSpPr>
          <p:cNvPr id="606" name="Body Level One…"/>
          <p:cNvSpPr txBox="1">
            <a:spLocks noGrp="1"/>
          </p:cNvSpPr>
          <p:nvPr>
            <p:ph type="body" idx="1"/>
          </p:nvPr>
        </p:nvSpPr>
        <p:spPr>
          <a:xfrm>
            <a:off x="457200" y="1600203"/>
            <a:ext cx="82296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7"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76138"/>
      </p:ext>
    </p:extLst>
  </p:cSld>
  <p:clrMapOvr>
    <a:masterClrMapping/>
  </p:clrMapOvr>
  <p:transition spd="med">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614" name="Title Text"/>
          <p:cNvSpPr txBox="1">
            <a:spLocks noGrp="1"/>
          </p:cNvSpPr>
          <p:nvPr>
            <p:ph type="title"/>
          </p:nvPr>
        </p:nvSpPr>
        <p:spPr>
          <a:xfrm>
            <a:off x="722312" y="4406903"/>
            <a:ext cx="7772401" cy="1362076"/>
          </a:xfrm>
          <a:prstGeom prst="rect">
            <a:avLst/>
          </a:prstGeom>
        </p:spPr>
        <p:txBody>
          <a:bodyPr anchor="t"/>
          <a:lstStyle>
            <a:lvl1pPr algn="l">
              <a:defRPr sz="4000" b="1" cap="all"/>
            </a:lvl1pPr>
          </a:lstStyle>
          <a:p>
            <a:r>
              <a:t>Title Text</a:t>
            </a:r>
          </a:p>
        </p:txBody>
      </p:sp>
      <p:sp>
        <p:nvSpPr>
          <p:cNvPr id="615"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16"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8836014"/>
      </p:ext>
    </p:extLst>
  </p:cSld>
  <p:clrMapOvr>
    <a:masterClrMapping/>
  </p:clrMapOvr>
  <p:transition spd="med">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623" name="Title Text"/>
          <p:cNvSpPr txBox="1">
            <a:spLocks noGrp="1"/>
          </p:cNvSpPr>
          <p:nvPr>
            <p:ph type="title"/>
          </p:nvPr>
        </p:nvSpPr>
        <p:spPr>
          <a:prstGeom prst="rect">
            <a:avLst/>
          </a:prstGeom>
        </p:spPr>
        <p:txBody>
          <a:bodyPr/>
          <a:lstStyle/>
          <a:p>
            <a:r>
              <a:t>Title Text</a:t>
            </a:r>
          </a:p>
        </p:txBody>
      </p:sp>
      <p:sp>
        <p:nvSpPr>
          <p:cNvPr id="624" name="Body Level One…"/>
          <p:cNvSpPr txBox="1">
            <a:spLocks noGrp="1"/>
          </p:cNvSpPr>
          <p:nvPr>
            <p:ph type="body" sz="half" idx="1"/>
          </p:nvPr>
        </p:nvSpPr>
        <p:spPr>
          <a:xfrm>
            <a:off x="457200" y="1600203"/>
            <a:ext cx="4038600"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25"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0274449"/>
      </p:ext>
    </p:extLst>
  </p:cSld>
  <p:clrMapOvr>
    <a:masterClrMapping/>
  </p:clrMapOvr>
  <p:transition spd="med">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632" name="Title Text"/>
          <p:cNvSpPr txBox="1">
            <a:spLocks noGrp="1"/>
          </p:cNvSpPr>
          <p:nvPr>
            <p:ph type="title"/>
          </p:nvPr>
        </p:nvSpPr>
        <p:spPr>
          <a:prstGeom prst="rect">
            <a:avLst/>
          </a:prstGeom>
        </p:spPr>
        <p:txBody>
          <a:bodyPr/>
          <a:lstStyle/>
          <a:p>
            <a:r>
              <a:t>Title Text</a:t>
            </a:r>
          </a:p>
        </p:txBody>
      </p:sp>
      <p:sp>
        <p:nvSpPr>
          <p:cNvPr id="633"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34" name="Text Placeholder 4"/>
          <p:cNvSpPr>
            <a:spLocks noGrp="1"/>
          </p:cNvSpPr>
          <p:nvPr>
            <p:ph type="body" sz="quarter" idx="13"/>
          </p:nvPr>
        </p:nvSpPr>
        <p:spPr>
          <a:xfrm>
            <a:off x="4645026" y="1535112"/>
            <a:ext cx="4041776" cy="639763"/>
          </a:xfrm>
          <a:prstGeom prst="rect">
            <a:avLst/>
          </a:prstGeom>
        </p:spPr>
        <p:txBody>
          <a:bodyPr anchor="b"/>
          <a:lstStyle/>
          <a:p>
            <a:pPr marL="0" indent="0">
              <a:spcBef>
                <a:spcPts val="500"/>
              </a:spcBef>
              <a:buSzTx/>
              <a:buFontTx/>
              <a:buNone/>
              <a:defRPr sz="2400" b="1"/>
            </a:pPr>
            <a:endParaRPr/>
          </a:p>
        </p:txBody>
      </p:sp>
      <p:sp>
        <p:nvSpPr>
          <p:cNvPr id="635"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597728"/>
      </p:ext>
    </p:extLst>
  </p:cSld>
  <p:clrMapOvr>
    <a:masterClrMapping/>
  </p:clrMapOvr>
  <p:transition spd="med">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642" name="Title Text"/>
          <p:cNvSpPr txBox="1">
            <a:spLocks noGrp="1"/>
          </p:cNvSpPr>
          <p:nvPr>
            <p:ph type="title"/>
          </p:nvPr>
        </p:nvSpPr>
        <p:spPr>
          <a:prstGeom prst="rect">
            <a:avLst/>
          </a:prstGeom>
        </p:spPr>
        <p:txBody>
          <a:bodyPr/>
          <a:lstStyle/>
          <a:p>
            <a:r>
              <a:t>Title Text</a:t>
            </a:r>
          </a:p>
        </p:txBody>
      </p:sp>
      <p:sp>
        <p:nvSpPr>
          <p:cNvPr id="643"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1129059"/>
      </p:ext>
    </p:extLst>
  </p:cSld>
  <p:clrMapOvr>
    <a:masterClrMapping/>
  </p:clrMapOvr>
  <p:transition spd="med">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650"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0179036"/>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DB1DA1D-CB21-4199-AF9B-E5F48A68E5EC}"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ACADAC9D-1B14-48B7-9850-360A98D98B8F}"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381900537"/>
      </p:ext>
    </p:extLst>
  </p:cSld>
  <p:clrMapOvr>
    <a:masterClrMapping/>
  </p:clrMapOvr>
  <p:transition spd="med">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457201" y="273050"/>
            <a:ext cx="3008315" cy="1162050"/>
          </a:xfrm>
          <a:prstGeom prst="rect">
            <a:avLst/>
          </a:prstGeom>
        </p:spPr>
        <p:txBody>
          <a:bodyPr anchor="b"/>
          <a:lstStyle>
            <a:lvl1pPr algn="l">
              <a:defRPr sz="2000" b="1"/>
            </a:lvl1pPr>
          </a:lstStyle>
          <a:p>
            <a:r>
              <a:t>Title Text</a:t>
            </a:r>
          </a:p>
        </p:txBody>
      </p:sp>
      <p:sp>
        <p:nvSpPr>
          <p:cNvPr id="658" name="Body Level One…"/>
          <p:cNvSpPr txBox="1">
            <a:spLocks noGrp="1"/>
          </p:cNvSpPr>
          <p:nvPr>
            <p:ph type="body" idx="1"/>
          </p:nvPr>
        </p:nvSpPr>
        <p:spPr>
          <a:xfrm>
            <a:off x="3575050" y="273053"/>
            <a:ext cx="5111750"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9" name="Text Placeholder 3"/>
          <p:cNvSpPr>
            <a:spLocks noGrp="1"/>
          </p:cNvSpPr>
          <p:nvPr>
            <p:ph type="body" sz="half" idx="13"/>
          </p:nvPr>
        </p:nvSpPr>
        <p:spPr>
          <a:xfrm>
            <a:off x="457201" y="1435103"/>
            <a:ext cx="3008315" cy="4691063"/>
          </a:xfrm>
          <a:prstGeom prst="rect">
            <a:avLst/>
          </a:prstGeom>
        </p:spPr>
        <p:txBody>
          <a:bodyPr/>
          <a:lstStyle/>
          <a:p>
            <a:pPr marL="0" indent="0">
              <a:spcBef>
                <a:spcPts val="300"/>
              </a:spcBef>
              <a:buSzTx/>
              <a:buFontTx/>
              <a:buNone/>
              <a:defRPr sz="1400"/>
            </a:pPr>
            <a:endParaRPr/>
          </a:p>
        </p:txBody>
      </p:sp>
      <p:sp>
        <p:nvSpPr>
          <p:cNvPr id="660"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8868984"/>
      </p:ext>
    </p:extLst>
  </p:cSld>
  <p:clrMapOvr>
    <a:masterClrMapping/>
  </p:clrMapOvr>
  <p:transition spd="med">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6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669"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70"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055420"/>
      </p:ext>
    </p:extLst>
  </p:cSld>
  <p:clrMapOvr>
    <a:masterClrMapping/>
  </p:clrMapOvr>
  <p:transition spd="med">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8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7" name="Title Text"/>
          <p:cNvSpPr txBox="1">
            <a:spLocks noGrp="1"/>
          </p:cNvSpPr>
          <p:nvPr>
            <p:ph type="title"/>
          </p:nvPr>
        </p:nvSpPr>
        <p:spPr>
          <a:xfrm>
            <a:off x="422030" y="1371600"/>
            <a:ext cx="8229601" cy="1828800"/>
          </a:xfrm>
          <a:prstGeom prst="rect">
            <a:avLst/>
          </a:prstGeom>
        </p:spPr>
        <p:txBody>
          <a:bodyPr lIns="0" tIns="0" rIns="0" bIns="0" anchor="b"/>
          <a:lstStyle>
            <a:lvl1pPr>
              <a:defRPr sz="4800" b="1" cap="all">
                <a:gradFill flip="none" rotWithShape="1">
                  <a:gsLst>
                    <a:gs pos="0">
                      <a:srgbClr val="EAD695"/>
                    </a:gs>
                    <a:gs pos="73000">
                      <a:srgbClr val="EAD695"/>
                    </a:gs>
                    <a:gs pos="100000">
                      <a:srgbClr val="E7D080"/>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678" name="Body Level One…"/>
          <p:cNvSpPr txBox="1">
            <a:spLocks noGrp="1"/>
          </p:cNvSpPr>
          <p:nvPr>
            <p:ph type="body" sz="quarter" idx="1"/>
          </p:nvPr>
        </p:nvSpPr>
        <p:spPr>
          <a:xfrm>
            <a:off x="1371600" y="3331698"/>
            <a:ext cx="6400800" cy="1752601"/>
          </a:xfrm>
          <a:prstGeom prst="rect">
            <a:avLst/>
          </a:prstGeom>
        </p:spPr>
        <p:txBody>
          <a:bodyPr/>
          <a:lstStyle>
            <a:lvl1pPr marL="0" indent="0" algn="ctr">
              <a:spcBef>
                <a:spcPts val="600"/>
              </a:spcBef>
              <a:buSzTx/>
              <a:buFontTx/>
              <a:buNone/>
              <a:defRPr sz="2800">
                <a:solidFill>
                  <a:srgbClr val="FFFFFF"/>
                </a:solidFill>
                <a:latin typeface="Book Antiqua"/>
                <a:ea typeface="Book Antiqua"/>
                <a:cs typeface="Book Antiqua"/>
                <a:sym typeface="Book Antiqua"/>
              </a:defRPr>
            </a:lvl1pPr>
            <a:lvl2pPr marL="0" indent="457200" algn="ctr">
              <a:spcBef>
                <a:spcPts val="600"/>
              </a:spcBef>
              <a:buSzTx/>
              <a:buFontTx/>
              <a:buNone/>
              <a:defRPr sz="2800">
                <a:solidFill>
                  <a:srgbClr val="FFFFFF"/>
                </a:solidFill>
                <a:latin typeface="Book Antiqua"/>
                <a:ea typeface="Book Antiqua"/>
                <a:cs typeface="Book Antiqua"/>
                <a:sym typeface="Book Antiqua"/>
              </a:defRPr>
            </a:lvl2pPr>
            <a:lvl3pPr marL="0" indent="914400" algn="ctr">
              <a:spcBef>
                <a:spcPts val="600"/>
              </a:spcBef>
              <a:buSzTx/>
              <a:buFontTx/>
              <a:buNone/>
              <a:defRPr sz="2800">
                <a:solidFill>
                  <a:srgbClr val="FFFFFF"/>
                </a:solidFill>
                <a:latin typeface="Book Antiqua"/>
                <a:ea typeface="Book Antiqua"/>
                <a:cs typeface="Book Antiqua"/>
                <a:sym typeface="Book Antiqua"/>
              </a:defRPr>
            </a:lvl3pPr>
            <a:lvl4pPr marL="0" indent="1371600" algn="ctr">
              <a:spcBef>
                <a:spcPts val="600"/>
              </a:spcBef>
              <a:buSzTx/>
              <a:buFontTx/>
              <a:buNone/>
              <a:defRPr sz="2800">
                <a:solidFill>
                  <a:srgbClr val="FFFFFF"/>
                </a:solidFill>
                <a:latin typeface="Book Antiqua"/>
                <a:ea typeface="Book Antiqua"/>
                <a:cs typeface="Book Antiqua"/>
                <a:sym typeface="Book Antiqua"/>
              </a:defRPr>
            </a:lvl4pPr>
            <a:lvl5pPr marL="0" indent="1828800" algn="ctr">
              <a:spcBef>
                <a:spcPts val="600"/>
              </a:spcBef>
              <a:buSzTx/>
              <a:buFontTx/>
              <a:buNone/>
              <a:defRPr sz="2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679" name="Slide Number"/>
          <p:cNvSpPr txBox="1">
            <a:spLocks noGrp="1"/>
          </p:cNvSpPr>
          <p:nvPr>
            <p:ph type="sldNum" sz="quarter" idx="2"/>
          </p:nvPr>
        </p:nvSpPr>
        <p:spPr>
          <a:xfrm>
            <a:off x="8521700" y="6604025"/>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166669645"/>
      </p:ext>
    </p:extLst>
  </p:cSld>
  <p:clrMapOvr>
    <a:masterClrMapping/>
  </p:clrMapOvr>
  <p:transition spd="med">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1600200" y="609600"/>
            <a:ext cx="7086600" cy="1828800"/>
          </a:xfrm>
          <a:prstGeom prst="rect">
            <a:avLst/>
          </a:prstGeom>
        </p:spPr>
        <p:txBody>
          <a:bodyPr lIns="0" tIns="0" rIns="0" bIns="0" anchor="b"/>
          <a:lstStyle>
            <a:lvl1pPr algn="l">
              <a:defRPr sz="4800" b="1">
                <a:solidFill>
                  <a:srgbClr val="DCC67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696" name="Body Level One…"/>
          <p:cNvSpPr txBox="1">
            <a:spLocks noGrp="1"/>
          </p:cNvSpPr>
          <p:nvPr>
            <p:ph type="body" sz="quarter" idx="1"/>
          </p:nvPr>
        </p:nvSpPr>
        <p:spPr>
          <a:xfrm>
            <a:off x="1600200" y="2507786"/>
            <a:ext cx="7086600" cy="1509713"/>
          </a:xfrm>
          <a:prstGeom prst="rect">
            <a:avLst/>
          </a:prstGeom>
        </p:spPr>
        <p:txBody>
          <a:bodyPr/>
          <a:lstStyle>
            <a:lvl1pPr marL="0" indent="73152">
              <a:spcBef>
                <a:spcPts val="400"/>
              </a:spcBef>
              <a:buSzTx/>
              <a:buFontTx/>
              <a:buNone/>
              <a:defRPr sz="2000">
                <a:solidFill>
                  <a:srgbClr val="FFFFFF"/>
                </a:solidFill>
                <a:latin typeface="Book Antiqua"/>
                <a:ea typeface="Book Antiqua"/>
                <a:cs typeface="Book Antiqua"/>
                <a:sym typeface="Book Antiqua"/>
              </a:defRPr>
            </a:lvl1pPr>
            <a:lvl2pPr marL="0" indent="585787">
              <a:spcBef>
                <a:spcPts val="400"/>
              </a:spcBef>
              <a:buSzTx/>
              <a:buFontTx/>
              <a:buNone/>
              <a:defRPr sz="2000">
                <a:solidFill>
                  <a:srgbClr val="FFFFFF"/>
                </a:solidFill>
                <a:latin typeface="Book Antiqua"/>
                <a:ea typeface="Book Antiqua"/>
                <a:cs typeface="Book Antiqua"/>
                <a:sym typeface="Book Antiqua"/>
              </a:defRPr>
            </a:lvl2pPr>
            <a:lvl3pPr marL="0" indent="904875">
              <a:spcBef>
                <a:spcPts val="400"/>
              </a:spcBef>
              <a:buSzTx/>
              <a:buFontTx/>
              <a:buNone/>
              <a:defRPr sz="2000">
                <a:solidFill>
                  <a:srgbClr val="FFFFFF"/>
                </a:solidFill>
                <a:latin typeface="Book Antiqua"/>
                <a:ea typeface="Book Antiqua"/>
                <a:cs typeface="Book Antiqua"/>
                <a:sym typeface="Book Antiqua"/>
              </a:defRPr>
            </a:lvl3pPr>
            <a:lvl4pPr marL="0" indent="1169987">
              <a:spcBef>
                <a:spcPts val="400"/>
              </a:spcBef>
              <a:buSzTx/>
              <a:buFontTx/>
              <a:buNone/>
              <a:defRPr sz="2000">
                <a:solidFill>
                  <a:srgbClr val="FFFFFF"/>
                </a:solidFill>
                <a:latin typeface="Book Antiqua"/>
                <a:ea typeface="Book Antiqua"/>
                <a:cs typeface="Book Antiqua"/>
                <a:sym typeface="Book Antiqua"/>
              </a:defRPr>
            </a:lvl4pPr>
            <a:lvl5pPr marL="0" indent="1362075">
              <a:spcBef>
                <a:spcPts val="400"/>
              </a:spcBef>
              <a:buSzTx/>
              <a:buFontTx/>
              <a:buNone/>
              <a:defRPr sz="2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697" name="Slide Number"/>
          <p:cNvSpPr txBox="1">
            <a:spLocks noGrp="1"/>
          </p:cNvSpPr>
          <p:nvPr>
            <p:ph type="sldNum" sz="quarter" idx="2"/>
          </p:nvPr>
        </p:nvSpPr>
        <p:spPr>
          <a:xfrm>
            <a:off x="8521700" y="6604025"/>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510574382"/>
      </p:ext>
    </p:extLst>
  </p:cSld>
  <p:clrMapOvr>
    <a:masterClrMapping/>
  </p:clrMapOvr>
  <p:transition spd="med">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4"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705" name="Body Level One…"/>
          <p:cNvSpPr txBox="1">
            <a:spLocks noGrp="1"/>
          </p:cNvSpPr>
          <p:nvPr>
            <p:ph type="body" sz="half" idx="1"/>
          </p:nvPr>
        </p:nvSpPr>
        <p:spPr>
          <a:xfrm>
            <a:off x="457200" y="1600206"/>
            <a:ext cx="4038600" cy="4525963"/>
          </a:xfrm>
          <a:prstGeom prst="rect">
            <a:avLst/>
          </a:prstGeom>
        </p:spPr>
        <p:txBody>
          <a:bodyPr/>
          <a:lstStyle>
            <a:lvl1pPr marL="547687" indent="-411162">
              <a:spcBef>
                <a:spcPts val="600"/>
              </a:spcBef>
              <a:buClr>
                <a:srgbClr val="F9F9F9"/>
              </a:buClr>
              <a:buSzPct val="65000"/>
              <a:buFontTx/>
              <a:buChar char=""/>
              <a:defRPr sz="2600">
                <a:solidFill>
                  <a:srgbClr val="FFFFFF"/>
                </a:solidFill>
                <a:latin typeface="Book Antiqua"/>
                <a:ea typeface="Book Antiqua"/>
                <a:cs typeface="Book Antiqua"/>
                <a:sym typeface="Book Antiqua"/>
              </a:defRPr>
            </a:lvl1pPr>
            <a:lvl2pPr marL="891910" indent="-306122">
              <a:spcBef>
                <a:spcPts val="600"/>
              </a:spcBef>
              <a:buClr>
                <a:srgbClr val="F9F9F9"/>
              </a:buClr>
              <a:buSzPct val="80000"/>
              <a:buFontTx/>
              <a:buChar char="◼"/>
              <a:defRPr sz="2600">
                <a:solidFill>
                  <a:srgbClr val="FFFFFF"/>
                </a:solidFill>
                <a:latin typeface="Book Antiqua"/>
                <a:ea typeface="Book Antiqua"/>
                <a:cs typeface="Book Antiqua"/>
                <a:sym typeface="Book Antiqua"/>
              </a:defRPr>
            </a:lvl2pPr>
            <a:lvl3pPr marL="1202055" indent="-297180">
              <a:spcBef>
                <a:spcPts val="600"/>
              </a:spcBef>
              <a:buClr>
                <a:srgbClr val="F9F9F9"/>
              </a:buClr>
              <a:buSzPct val="95000"/>
              <a:buFontTx/>
              <a:buChar char="▫"/>
              <a:defRPr sz="2600">
                <a:solidFill>
                  <a:srgbClr val="FFFFFF"/>
                </a:solidFill>
                <a:latin typeface="Book Antiqua"/>
                <a:ea typeface="Book Antiqua"/>
                <a:cs typeface="Book Antiqua"/>
                <a:sym typeface="Book Antiqua"/>
              </a:defRPr>
            </a:lvl3pPr>
            <a:lvl4pPr marL="1433689" indent="-263702">
              <a:spcBef>
                <a:spcPts val="600"/>
              </a:spcBef>
              <a:buClr>
                <a:srgbClr val="F9F9F9"/>
              </a:buClr>
              <a:buFontTx/>
              <a:buChar char=""/>
              <a:defRPr sz="2600">
                <a:solidFill>
                  <a:srgbClr val="FFFFFF"/>
                </a:solidFill>
                <a:latin typeface="Book Antiqua"/>
                <a:ea typeface="Book Antiqua"/>
                <a:cs typeface="Book Antiqua"/>
                <a:sym typeface="Book Antiqua"/>
              </a:defRPr>
            </a:lvl4pPr>
            <a:lvl5pPr marL="1625777" indent="-263702">
              <a:spcBef>
                <a:spcPts val="600"/>
              </a:spcBef>
              <a:buClr>
                <a:srgbClr val="F9F9F9"/>
              </a:buClr>
              <a:buFontTx/>
              <a:buChar char="◾"/>
              <a:defRPr sz="26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706" name="Slide Number"/>
          <p:cNvSpPr txBox="1">
            <a:spLocks noGrp="1"/>
          </p:cNvSpPr>
          <p:nvPr>
            <p:ph type="sldNum" sz="quarter" idx="2"/>
          </p:nvPr>
        </p:nvSpPr>
        <p:spPr>
          <a:xfrm>
            <a:off x="8521700" y="6604025"/>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901845264"/>
      </p:ext>
    </p:extLst>
  </p:cSld>
  <p:clrMapOvr>
    <a:masterClrMapping/>
  </p:clrMapOvr>
  <p:transition spd="med">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3" name="Title Text"/>
          <p:cNvSpPr txBox="1">
            <a:spLocks noGrp="1"/>
          </p:cNvSpPr>
          <p:nvPr>
            <p:ph type="title"/>
          </p:nvPr>
        </p:nvSpPr>
        <p:spPr>
          <a:xfrm>
            <a:off x="457200" y="273050"/>
            <a:ext cx="8229600" cy="1143000"/>
          </a:xfrm>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714" name="Body Level One…"/>
          <p:cNvSpPr txBox="1">
            <a:spLocks noGrp="1"/>
          </p:cNvSpPr>
          <p:nvPr>
            <p:ph type="body" sz="quarter" idx="1"/>
          </p:nvPr>
        </p:nvSpPr>
        <p:spPr>
          <a:xfrm>
            <a:off x="457200" y="1535112"/>
            <a:ext cx="4040188" cy="750888"/>
          </a:xfrm>
          <a:prstGeom prst="rect">
            <a:avLst/>
          </a:prstGeom>
        </p:spPr>
        <p:txBody>
          <a:bodyPr anchor="ctr"/>
          <a:lstStyle>
            <a:lvl1pPr marL="0" indent="0">
              <a:spcBef>
                <a:spcPts val="500"/>
              </a:spcBef>
              <a:buSzTx/>
              <a:buFontTx/>
              <a:buNone/>
              <a:defRPr sz="2400" cap="all">
                <a:solidFill>
                  <a:srgbClr val="FFFFFF"/>
                </a:solidFill>
                <a:latin typeface="Book Antiqua"/>
                <a:ea typeface="Book Antiqua"/>
                <a:cs typeface="Book Antiqua"/>
                <a:sym typeface="Book Antiqua"/>
              </a:defRPr>
            </a:lvl1pPr>
            <a:lvl2pPr marL="0" indent="585787">
              <a:spcBef>
                <a:spcPts val="500"/>
              </a:spcBef>
              <a:buSzTx/>
              <a:buFontTx/>
              <a:buNone/>
              <a:defRPr sz="2400" cap="all">
                <a:solidFill>
                  <a:srgbClr val="FFFFFF"/>
                </a:solidFill>
                <a:latin typeface="Book Antiqua"/>
                <a:ea typeface="Book Antiqua"/>
                <a:cs typeface="Book Antiqua"/>
                <a:sym typeface="Book Antiqua"/>
              </a:defRPr>
            </a:lvl2pPr>
            <a:lvl3pPr marL="0" indent="904875">
              <a:spcBef>
                <a:spcPts val="500"/>
              </a:spcBef>
              <a:buSzTx/>
              <a:buFontTx/>
              <a:buNone/>
              <a:defRPr sz="2400" cap="all">
                <a:solidFill>
                  <a:srgbClr val="FFFFFF"/>
                </a:solidFill>
                <a:latin typeface="Book Antiqua"/>
                <a:ea typeface="Book Antiqua"/>
                <a:cs typeface="Book Antiqua"/>
                <a:sym typeface="Book Antiqua"/>
              </a:defRPr>
            </a:lvl3pPr>
            <a:lvl4pPr marL="0" indent="1169987">
              <a:spcBef>
                <a:spcPts val="500"/>
              </a:spcBef>
              <a:buSzTx/>
              <a:buFontTx/>
              <a:buNone/>
              <a:defRPr sz="2400" cap="all">
                <a:solidFill>
                  <a:srgbClr val="FFFFFF"/>
                </a:solidFill>
                <a:latin typeface="Book Antiqua"/>
                <a:ea typeface="Book Antiqua"/>
                <a:cs typeface="Book Antiqua"/>
                <a:sym typeface="Book Antiqua"/>
              </a:defRPr>
            </a:lvl4pPr>
            <a:lvl5pPr marL="0" indent="1362075">
              <a:spcBef>
                <a:spcPts val="500"/>
              </a:spcBef>
              <a:buSzTx/>
              <a:buFontTx/>
              <a:buNone/>
              <a:defRPr sz="2400" cap="all">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715" name="Text Placeholder 3"/>
          <p:cNvSpPr>
            <a:spLocks noGrp="1"/>
          </p:cNvSpPr>
          <p:nvPr>
            <p:ph type="body" sz="quarter" idx="13"/>
          </p:nvPr>
        </p:nvSpPr>
        <p:spPr>
          <a:xfrm>
            <a:off x="4645038" y="1535112"/>
            <a:ext cx="4041776" cy="750888"/>
          </a:xfrm>
          <a:prstGeom prst="rect">
            <a:avLst/>
          </a:prstGeom>
        </p:spPr>
        <p:txBody>
          <a:bodyPr anchor="ctr"/>
          <a:lstStyle/>
          <a:p>
            <a:pPr marL="0" indent="0">
              <a:spcBef>
                <a:spcPts val="500"/>
              </a:spcBef>
              <a:buSzTx/>
              <a:buFontTx/>
              <a:buNone/>
              <a:defRPr sz="2400" cap="all">
                <a:solidFill>
                  <a:srgbClr val="FFFFFF"/>
                </a:solidFill>
                <a:latin typeface="Book Antiqua"/>
                <a:ea typeface="Book Antiqua"/>
                <a:cs typeface="Book Antiqua"/>
                <a:sym typeface="Book Antiqua"/>
              </a:defRPr>
            </a:pPr>
            <a:endParaRPr/>
          </a:p>
        </p:txBody>
      </p:sp>
      <p:sp>
        <p:nvSpPr>
          <p:cNvPr id="716" name="Slide Number"/>
          <p:cNvSpPr txBox="1">
            <a:spLocks noGrp="1"/>
          </p:cNvSpPr>
          <p:nvPr>
            <p:ph type="sldNum" sz="quarter" idx="2"/>
          </p:nvPr>
        </p:nvSpPr>
        <p:spPr>
          <a:xfrm>
            <a:off x="8521700" y="6604025"/>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29274447"/>
      </p:ext>
    </p:extLst>
  </p:cSld>
  <p:clrMapOvr>
    <a:masterClrMapping/>
  </p:clrMapOvr>
  <p:transition spd="med">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3"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724" name="Slide Number"/>
          <p:cNvSpPr txBox="1">
            <a:spLocks noGrp="1"/>
          </p:cNvSpPr>
          <p:nvPr>
            <p:ph type="sldNum" sz="quarter" idx="2"/>
          </p:nvPr>
        </p:nvSpPr>
        <p:spPr>
          <a:xfrm>
            <a:off x="8521700" y="6604025"/>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018677964"/>
      </p:ext>
    </p:extLst>
  </p:cSld>
  <p:clrMapOvr>
    <a:masterClrMapping/>
  </p:clrMapOvr>
  <p:transition spd="med">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8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Slide Number"/>
          <p:cNvSpPr txBox="1">
            <a:spLocks noGrp="1"/>
          </p:cNvSpPr>
          <p:nvPr>
            <p:ph type="sldNum" sz="quarter" idx="2"/>
          </p:nvPr>
        </p:nvSpPr>
        <p:spPr>
          <a:xfrm>
            <a:off x="8521700" y="6604025"/>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30329287"/>
      </p:ext>
    </p:extLst>
  </p:cSld>
  <p:clrMapOvr>
    <a:masterClrMapping/>
  </p:clrMapOvr>
  <p:transition spd="med">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457201" y="273050"/>
            <a:ext cx="3008315" cy="1162050"/>
          </a:xfrm>
          <a:prstGeom prst="rect">
            <a:avLst/>
          </a:prstGeom>
        </p:spPr>
        <p:txBody>
          <a:bodyPr anchor="b"/>
          <a:lstStyle>
            <a:lvl1pPr algn="l">
              <a:defRPr sz="2200">
                <a:solidFill>
                  <a:srgbClr val="F4DB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739" name="Body Level One…"/>
          <p:cNvSpPr txBox="1">
            <a:spLocks noGrp="1"/>
          </p:cNvSpPr>
          <p:nvPr>
            <p:ph type="body" sz="half" idx="1"/>
          </p:nvPr>
        </p:nvSpPr>
        <p:spPr>
          <a:xfrm>
            <a:off x="457201" y="1524008"/>
            <a:ext cx="3008315" cy="4602163"/>
          </a:xfrm>
          <a:prstGeom prst="rect">
            <a:avLst/>
          </a:prstGeom>
        </p:spPr>
        <p:txBody>
          <a:bodyPr/>
          <a:lstStyle>
            <a:lvl1pPr marL="0" indent="0">
              <a:spcBef>
                <a:spcPts val="300"/>
              </a:spcBef>
              <a:buSzTx/>
              <a:buFontTx/>
              <a:buNone/>
              <a:defRPr sz="1400">
                <a:solidFill>
                  <a:srgbClr val="FFFFFF"/>
                </a:solidFill>
                <a:latin typeface="Book Antiqua"/>
                <a:ea typeface="Book Antiqua"/>
                <a:cs typeface="Book Antiqua"/>
                <a:sym typeface="Book Antiqua"/>
              </a:defRPr>
            </a:lvl1pPr>
            <a:lvl2pPr marL="0" indent="585787">
              <a:spcBef>
                <a:spcPts val="300"/>
              </a:spcBef>
              <a:buSzTx/>
              <a:buFontTx/>
              <a:buNone/>
              <a:defRPr sz="1400">
                <a:solidFill>
                  <a:srgbClr val="FFFFFF"/>
                </a:solidFill>
                <a:latin typeface="Book Antiqua"/>
                <a:ea typeface="Book Antiqua"/>
                <a:cs typeface="Book Antiqua"/>
                <a:sym typeface="Book Antiqua"/>
              </a:defRPr>
            </a:lvl2pPr>
            <a:lvl3pPr marL="0" indent="904875">
              <a:spcBef>
                <a:spcPts val="300"/>
              </a:spcBef>
              <a:buSzTx/>
              <a:buFontTx/>
              <a:buNone/>
              <a:defRPr sz="1400">
                <a:solidFill>
                  <a:srgbClr val="FFFFFF"/>
                </a:solidFill>
                <a:latin typeface="Book Antiqua"/>
                <a:ea typeface="Book Antiqua"/>
                <a:cs typeface="Book Antiqua"/>
                <a:sym typeface="Book Antiqua"/>
              </a:defRPr>
            </a:lvl3pPr>
            <a:lvl4pPr marL="0" indent="1169987">
              <a:spcBef>
                <a:spcPts val="300"/>
              </a:spcBef>
              <a:buSzTx/>
              <a:buFontTx/>
              <a:buNone/>
              <a:defRPr sz="1400">
                <a:solidFill>
                  <a:srgbClr val="FFFFFF"/>
                </a:solidFill>
                <a:latin typeface="Book Antiqua"/>
                <a:ea typeface="Book Antiqua"/>
                <a:cs typeface="Book Antiqua"/>
                <a:sym typeface="Book Antiqua"/>
              </a:defRPr>
            </a:lvl4pPr>
            <a:lvl5pPr marL="0" indent="1362075">
              <a:spcBef>
                <a:spcPts val="300"/>
              </a:spcBef>
              <a:buSzTx/>
              <a:buFontTx/>
              <a:buNone/>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xfrm>
            <a:off x="8521700" y="6604025"/>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368170501"/>
      </p:ext>
    </p:extLst>
  </p:cSld>
  <p:clrMapOvr>
    <a:masterClrMapping/>
  </p:clrMapOvr>
  <p:transition spd="med">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1828800" y="609600"/>
            <a:ext cx="5486400" cy="522288"/>
          </a:xfrm>
          <a:prstGeom prst="rect">
            <a:avLst/>
          </a:prstGeom>
        </p:spPr>
        <p:txBody>
          <a:bodyPr lIns="0" tIns="0" rIns="0" bIns="0" anchor="b"/>
          <a:lstStyle>
            <a:lvl1pPr>
              <a:defRPr sz="20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748" name="Picture Placeholder 2"/>
          <p:cNvSpPr>
            <a:spLocks noGrp="1"/>
          </p:cNvSpPr>
          <p:nvPr>
            <p:ph type="pic" sz="half" idx="13"/>
          </p:nvPr>
        </p:nvSpPr>
        <p:spPr>
          <a:xfrm>
            <a:off x="1828800" y="1831975"/>
            <a:ext cx="5486400" cy="3962400"/>
          </a:xfrm>
          <a:prstGeom prst="rect">
            <a:avLst/>
          </a:prstGeom>
          <a:ln w="44450" cap="sq">
            <a:solidFill>
              <a:srgbClr val="FFFFFF"/>
            </a:solidFill>
            <a:miter lim="800000"/>
          </a:ln>
          <a:effectLst>
            <a:outerShdw blurRad="190500" dist="228600" dir="2700000" rotWithShape="0">
              <a:srgbClr val="000000">
                <a:alpha val="25000"/>
              </a:srgbClr>
            </a:outerShdw>
          </a:effectLst>
        </p:spPr>
        <p:txBody>
          <a:bodyPr lIns="91439" rIns="91439">
            <a:noAutofit/>
          </a:bodyPr>
          <a:lstStyle/>
          <a:p>
            <a:endParaRPr/>
          </a:p>
        </p:txBody>
      </p:sp>
      <p:sp>
        <p:nvSpPr>
          <p:cNvPr id="749" name="Body Level One…"/>
          <p:cNvSpPr txBox="1">
            <a:spLocks noGrp="1"/>
          </p:cNvSpPr>
          <p:nvPr>
            <p:ph type="body" sz="quarter" idx="1"/>
          </p:nvPr>
        </p:nvSpPr>
        <p:spPr>
          <a:xfrm>
            <a:off x="1828800" y="1166787"/>
            <a:ext cx="5486400" cy="530352"/>
          </a:xfrm>
          <a:prstGeom prst="rect">
            <a:avLst/>
          </a:prstGeom>
        </p:spPr>
        <p:txBody>
          <a:bodyPr/>
          <a:lstStyle>
            <a:lvl1pPr marL="0" indent="0" algn="ctr">
              <a:spcBef>
                <a:spcPts val="300"/>
              </a:spcBef>
              <a:buSzTx/>
              <a:buFontTx/>
              <a:buNone/>
              <a:defRPr sz="1400">
                <a:solidFill>
                  <a:srgbClr val="FFFFFF"/>
                </a:solidFill>
                <a:latin typeface="Book Antiqua"/>
                <a:ea typeface="Book Antiqua"/>
                <a:cs typeface="Book Antiqua"/>
                <a:sym typeface="Book Antiqua"/>
              </a:defRPr>
            </a:lvl1pPr>
            <a:lvl2pPr marL="915458" indent="-329670" algn="ctr">
              <a:spcBef>
                <a:spcPts val="300"/>
              </a:spcBef>
              <a:buSzPct val="80000"/>
              <a:buFontTx/>
              <a:buChar char="◼"/>
              <a:defRPr sz="1400">
                <a:solidFill>
                  <a:srgbClr val="FFFFFF"/>
                </a:solidFill>
                <a:latin typeface="Book Antiqua"/>
                <a:ea typeface="Book Antiqua"/>
                <a:cs typeface="Book Antiqua"/>
                <a:sym typeface="Book Antiqua"/>
              </a:defRPr>
            </a:lvl2pPr>
            <a:lvl3pPr marL="1224914" indent="-320039" algn="ctr">
              <a:spcBef>
                <a:spcPts val="300"/>
              </a:spcBef>
              <a:buSzPct val="95000"/>
              <a:buFontTx/>
              <a:buChar char="▫"/>
              <a:defRPr sz="1400">
                <a:solidFill>
                  <a:srgbClr val="FFFFFF"/>
                </a:solidFill>
                <a:latin typeface="Book Antiqua"/>
                <a:ea typeface="Book Antiqua"/>
                <a:cs typeface="Book Antiqua"/>
                <a:sym typeface="Book Antiqua"/>
              </a:defRPr>
            </a:lvl3pPr>
            <a:lvl4pPr marL="1453973" indent="-283986" algn="ctr">
              <a:spcBef>
                <a:spcPts val="300"/>
              </a:spcBef>
              <a:buFontTx/>
              <a:buChar char=""/>
              <a:defRPr sz="1400">
                <a:solidFill>
                  <a:srgbClr val="FFFFFF"/>
                </a:solidFill>
                <a:latin typeface="Book Antiqua"/>
                <a:ea typeface="Book Antiqua"/>
                <a:cs typeface="Book Antiqua"/>
                <a:sym typeface="Book Antiqua"/>
              </a:defRPr>
            </a:lvl4pPr>
            <a:lvl5pPr marL="1646061" indent="-283986" algn="ctr">
              <a:spcBef>
                <a:spcPts val="300"/>
              </a:spcBef>
              <a:buFontTx/>
              <a:buChar char="◾"/>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8521700" y="6604025"/>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4159647878"/>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A4AFF25-C701-4DE2-B94F-C9B1AF968F1A}"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CE5FE6A9-ECA1-4FDD-8E52-8EA7A45853D5}"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517391576"/>
      </p:ext>
    </p:extLst>
  </p:cSld>
  <p:clrMapOvr>
    <a:masterClrMapping/>
  </p:clrMapOvr>
  <p:transition spd="med">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758"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8428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5922008"/>
      </p:ext>
    </p:extLst>
  </p:cSld>
  <p:clrMapOvr>
    <a:masterClrMapping/>
  </p:clrMapOvr>
  <p:transition spd="med">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76"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428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6027729"/>
      </p:ext>
    </p:extLst>
  </p:cSld>
  <p:clrMapOvr>
    <a:masterClrMapping/>
  </p:clrMapOvr>
  <p:transition spd="med">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784" name="Title Text"/>
          <p:cNvSpPr txBox="1">
            <a:spLocks noGrp="1"/>
          </p:cNvSpPr>
          <p:nvPr>
            <p:ph type="title"/>
          </p:nvPr>
        </p:nvSpPr>
        <p:spPr>
          <a:prstGeom prst="rect">
            <a:avLst/>
          </a:prstGeom>
        </p:spPr>
        <p:txBody>
          <a:bodyPr/>
          <a:lstStyle/>
          <a:p>
            <a:r>
              <a:t>Title Text</a:t>
            </a:r>
          </a:p>
        </p:txBody>
      </p:sp>
      <p:sp>
        <p:nvSpPr>
          <p:cNvPr id="785"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86" name="Slide Number"/>
          <p:cNvSpPr txBox="1">
            <a:spLocks noGrp="1"/>
          </p:cNvSpPr>
          <p:nvPr>
            <p:ph type="sldNum" sz="quarter" idx="2"/>
          </p:nvPr>
        </p:nvSpPr>
        <p:spPr>
          <a:xfrm>
            <a:off x="8428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0116"/>
      </p:ext>
    </p:extLst>
  </p:cSld>
  <p:clrMapOvr>
    <a:masterClrMapping/>
  </p:clrMapOvr>
  <p:transition spd="med">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793" name="Title Text"/>
          <p:cNvSpPr txBox="1">
            <a:spLocks noGrp="1"/>
          </p:cNvSpPr>
          <p:nvPr>
            <p:ph type="title"/>
          </p:nvPr>
        </p:nvSpPr>
        <p:spPr>
          <a:prstGeom prst="rect">
            <a:avLst/>
          </a:prstGeom>
        </p:spPr>
        <p:txBody>
          <a:bodyPr/>
          <a:lstStyle/>
          <a:p>
            <a:r>
              <a:t>Title Text</a:t>
            </a:r>
          </a:p>
        </p:txBody>
      </p:sp>
      <p:sp>
        <p:nvSpPr>
          <p:cNvPr id="794"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95"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796" name="Slide Number"/>
          <p:cNvSpPr txBox="1">
            <a:spLocks noGrp="1"/>
          </p:cNvSpPr>
          <p:nvPr>
            <p:ph type="sldNum" sz="quarter" idx="2"/>
          </p:nvPr>
        </p:nvSpPr>
        <p:spPr>
          <a:xfrm>
            <a:off x="8428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101252"/>
      </p:ext>
    </p:extLst>
  </p:cSld>
  <p:clrMapOvr>
    <a:masterClrMapping/>
  </p:clrMapOvr>
  <p:transition spd="med">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803" name="Title Text"/>
          <p:cNvSpPr txBox="1">
            <a:spLocks noGrp="1"/>
          </p:cNvSpPr>
          <p:nvPr>
            <p:ph type="title"/>
          </p:nvPr>
        </p:nvSpPr>
        <p:spPr>
          <a:prstGeom prst="rect">
            <a:avLst/>
          </a:prstGeom>
        </p:spPr>
        <p:txBody>
          <a:bodyPr/>
          <a:lstStyle/>
          <a:p>
            <a:r>
              <a:t>Title Text</a:t>
            </a:r>
          </a:p>
        </p:txBody>
      </p:sp>
      <p:sp>
        <p:nvSpPr>
          <p:cNvPr id="804" name="Slide Number"/>
          <p:cNvSpPr txBox="1">
            <a:spLocks noGrp="1"/>
          </p:cNvSpPr>
          <p:nvPr>
            <p:ph type="sldNum" sz="quarter" idx="2"/>
          </p:nvPr>
        </p:nvSpPr>
        <p:spPr>
          <a:xfrm>
            <a:off x="8428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8832606"/>
      </p:ext>
    </p:extLst>
  </p:cSld>
  <p:clrMapOvr>
    <a:masterClrMapping/>
  </p:clrMapOvr>
  <p:transition spd="med">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811" name="Slide Number"/>
          <p:cNvSpPr txBox="1">
            <a:spLocks noGrp="1"/>
          </p:cNvSpPr>
          <p:nvPr>
            <p:ph type="sldNum" sz="quarter" idx="2"/>
          </p:nvPr>
        </p:nvSpPr>
        <p:spPr>
          <a:xfrm>
            <a:off x="8428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3816117"/>
      </p:ext>
    </p:extLst>
  </p:cSld>
  <p:clrMapOvr>
    <a:masterClrMapping/>
  </p:clrMapOvr>
  <p:transition spd="med">
    <p:fade thruBlk="1"/>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81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19"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0"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821" name="Slide Number"/>
          <p:cNvSpPr txBox="1">
            <a:spLocks noGrp="1"/>
          </p:cNvSpPr>
          <p:nvPr>
            <p:ph type="sldNum" sz="quarter" idx="2"/>
          </p:nvPr>
        </p:nvSpPr>
        <p:spPr>
          <a:xfrm>
            <a:off x="8428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2820898"/>
      </p:ext>
    </p:extLst>
  </p:cSld>
  <p:clrMapOvr>
    <a:masterClrMapping/>
  </p:clrMapOvr>
  <p:transition spd="med">
    <p:fade thruBlk="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82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29"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30"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1" name="Slide Number"/>
          <p:cNvSpPr txBox="1">
            <a:spLocks noGrp="1"/>
          </p:cNvSpPr>
          <p:nvPr>
            <p:ph type="sldNum" sz="quarter" idx="2"/>
          </p:nvPr>
        </p:nvSpPr>
        <p:spPr>
          <a:xfrm>
            <a:off x="8428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289051"/>
      </p:ext>
    </p:extLst>
  </p:cSld>
  <p:clrMapOvr>
    <a:masterClrMapping/>
  </p:clrMapOvr>
  <p:transition spd="med">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838" name="Title Text"/>
          <p:cNvSpPr txBox="1">
            <a:spLocks noGrp="1"/>
          </p:cNvSpPr>
          <p:nvPr>
            <p:ph type="title"/>
          </p:nvPr>
        </p:nvSpPr>
        <p:spPr>
          <a:xfrm>
            <a:off x="685800" y="2130450"/>
            <a:ext cx="7772400" cy="1470026"/>
          </a:xfrm>
          <a:prstGeom prst="rect">
            <a:avLst/>
          </a:prstGeom>
        </p:spPr>
        <p:txBody>
          <a:bodyPr/>
          <a:lstStyle>
            <a:lvl1pPr defTabSz="457200"/>
          </a:lstStyle>
          <a:p>
            <a:r>
              <a:t>Title Text</a:t>
            </a:r>
          </a:p>
        </p:txBody>
      </p:sp>
      <p:sp>
        <p:nvSpPr>
          <p:cNvPr id="839" name="Body Level One…"/>
          <p:cNvSpPr txBox="1">
            <a:spLocks noGrp="1"/>
          </p:cNvSpPr>
          <p:nvPr>
            <p:ph type="body" sz="quarter" idx="1"/>
          </p:nvPr>
        </p:nvSpPr>
        <p:spPr>
          <a:xfrm>
            <a:off x="1371600" y="3886200"/>
            <a:ext cx="6400800" cy="1752600"/>
          </a:xfrm>
          <a:prstGeom prst="rect">
            <a:avLst/>
          </a:prstGeom>
        </p:spPr>
        <p:txBody>
          <a:bodyPr/>
          <a:lstStyle>
            <a:lvl1pPr marL="0" indent="0" algn="ctr" defTabSz="457200">
              <a:buSzTx/>
              <a:buFontTx/>
              <a:buNone/>
              <a:defRPr>
                <a:solidFill>
                  <a:srgbClr val="888888"/>
                </a:solidFill>
              </a:defRPr>
            </a:lvl1pPr>
            <a:lvl2pPr marL="0" indent="457200" algn="ctr" defTabSz="457200">
              <a:buSzTx/>
              <a:buFontTx/>
              <a:buNone/>
              <a:defRPr>
                <a:solidFill>
                  <a:srgbClr val="888888"/>
                </a:solidFill>
              </a:defRPr>
            </a:lvl2pPr>
            <a:lvl3pPr marL="0" indent="914400" algn="ctr" defTabSz="457200">
              <a:buSzTx/>
              <a:buFontTx/>
              <a:buNone/>
              <a:defRPr>
                <a:solidFill>
                  <a:srgbClr val="888888"/>
                </a:solidFill>
              </a:defRPr>
            </a:lvl3pPr>
            <a:lvl4pPr marL="0" indent="1371600" algn="ctr" defTabSz="457200">
              <a:buSzTx/>
              <a:buFontTx/>
              <a:buNone/>
              <a:defRPr>
                <a:solidFill>
                  <a:srgbClr val="888888"/>
                </a:solidFill>
              </a:defRPr>
            </a:lvl4pPr>
            <a:lvl5pPr marL="0" indent="1828800" algn="ctr" defTabSz="457200">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40"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368211216"/>
      </p:ext>
    </p:extLst>
  </p:cSld>
  <p:clrMapOvr>
    <a:masterClrMapping/>
  </p:clrMapOvr>
  <p:transition spd="med">
    <p:fade thruBlk="1"/>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847" name="Title Text"/>
          <p:cNvSpPr txBox="1">
            <a:spLocks noGrp="1"/>
          </p:cNvSpPr>
          <p:nvPr>
            <p:ph type="title"/>
          </p:nvPr>
        </p:nvSpPr>
        <p:spPr>
          <a:prstGeom prst="rect">
            <a:avLst/>
          </a:prstGeom>
        </p:spPr>
        <p:txBody>
          <a:bodyPr/>
          <a:lstStyle>
            <a:lvl1pPr defTabSz="457200"/>
          </a:lstStyle>
          <a:p>
            <a:r>
              <a:t>Title Text</a:t>
            </a:r>
          </a:p>
        </p:txBody>
      </p:sp>
      <p:sp>
        <p:nvSpPr>
          <p:cNvPr id="848" name="Body Level One…"/>
          <p:cNvSpPr txBox="1">
            <a:spLocks noGrp="1"/>
          </p:cNvSpPr>
          <p:nvPr>
            <p:ph type="body" idx="1"/>
          </p:nvPr>
        </p:nvSpPr>
        <p:spPr>
          <a:prstGeom prst="rect">
            <a:avLst/>
          </a:prstGeom>
        </p:spPr>
        <p:txBody>
          <a:bodyPr/>
          <a:lstStyle>
            <a:lvl1pPr defTabSz="457200"/>
            <a:lvl2pPr defTabSz="457200"/>
            <a:lvl3pPr defTabSz="457200"/>
            <a:lvl4pPr defTabSz="457200"/>
            <a:lvl5pPr defTabSz="457200"/>
          </a:lstStyle>
          <a:p>
            <a:r>
              <a:t>Body Level One</a:t>
            </a:r>
          </a:p>
          <a:p>
            <a:pPr lvl="1"/>
            <a:r>
              <a:t>Body Level Two</a:t>
            </a:r>
          </a:p>
          <a:p>
            <a:pPr lvl="2"/>
            <a:r>
              <a:t>Body Level Three</a:t>
            </a:r>
          </a:p>
          <a:p>
            <a:pPr lvl="3"/>
            <a:r>
              <a:t>Body Level Four</a:t>
            </a:r>
          </a:p>
          <a:p>
            <a:pPr lvl="4"/>
            <a:r>
              <a:t>Body Level Five</a:t>
            </a:r>
          </a:p>
        </p:txBody>
      </p:sp>
      <p:sp>
        <p:nvSpPr>
          <p:cNvPr id="849"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1332899"/>
      </p:ext>
    </p:extLst>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2B7C7D9D-A43C-4D9E-8A00-892D47E3E39B}"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pPr>
              <a:defRPr/>
            </a:pPr>
            <a:fld id="{A9B46291-81DD-436B-B2B3-E56A94575FB9}"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989092339"/>
      </p:ext>
    </p:extLst>
  </p:cSld>
  <p:clrMapOvr>
    <a:masterClrMapping/>
  </p:clrMapOvr>
  <p:transition spd="med">
    <p:fade thruBlk="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865" name="Title Text"/>
          <p:cNvSpPr txBox="1">
            <a:spLocks noGrp="1"/>
          </p:cNvSpPr>
          <p:nvPr>
            <p:ph type="title"/>
          </p:nvPr>
        </p:nvSpPr>
        <p:spPr>
          <a:xfrm>
            <a:off x="722312" y="4406925"/>
            <a:ext cx="7772401" cy="1362076"/>
          </a:xfrm>
          <a:prstGeom prst="rect">
            <a:avLst/>
          </a:prstGeom>
        </p:spPr>
        <p:txBody>
          <a:bodyPr anchor="t"/>
          <a:lstStyle>
            <a:lvl1pPr algn="l" defTabSz="457200">
              <a:defRPr sz="4000" b="1" cap="all"/>
            </a:lvl1pPr>
          </a:lstStyle>
          <a:p>
            <a:r>
              <a:t>Title Text</a:t>
            </a:r>
          </a:p>
        </p:txBody>
      </p:sp>
      <p:sp>
        <p:nvSpPr>
          <p:cNvPr id="866" name="Body Level One…"/>
          <p:cNvSpPr txBox="1">
            <a:spLocks noGrp="1"/>
          </p:cNvSpPr>
          <p:nvPr>
            <p:ph type="body" sz="quarter" idx="1"/>
          </p:nvPr>
        </p:nvSpPr>
        <p:spPr>
          <a:xfrm>
            <a:off x="722312" y="2906713"/>
            <a:ext cx="7772401" cy="1500188"/>
          </a:xfrm>
          <a:prstGeom prst="rect">
            <a:avLst/>
          </a:prstGeom>
        </p:spPr>
        <p:txBody>
          <a:bodyPr anchor="b"/>
          <a:lstStyle>
            <a:lvl1pPr marL="0" indent="0" defTabSz="457200">
              <a:spcBef>
                <a:spcPts val="400"/>
              </a:spcBef>
              <a:buSzTx/>
              <a:buFontTx/>
              <a:buNone/>
              <a:defRPr sz="2000">
                <a:solidFill>
                  <a:srgbClr val="888888"/>
                </a:solidFill>
              </a:defRPr>
            </a:lvl1pPr>
            <a:lvl2pPr marL="0" indent="457200" defTabSz="457200">
              <a:spcBef>
                <a:spcPts val="400"/>
              </a:spcBef>
              <a:buSzTx/>
              <a:buFontTx/>
              <a:buNone/>
              <a:defRPr sz="2000">
                <a:solidFill>
                  <a:srgbClr val="888888"/>
                </a:solidFill>
              </a:defRPr>
            </a:lvl2pPr>
            <a:lvl3pPr marL="0" indent="914400" defTabSz="457200">
              <a:spcBef>
                <a:spcPts val="400"/>
              </a:spcBef>
              <a:buSzTx/>
              <a:buFontTx/>
              <a:buNone/>
              <a:defRPr sz="2000">
                <a:solidFill>
                  <a:srgbClr val="888888"/>
                </a:solidFill>
              </a:defRPr>
            </a:lvl3pPr>
            <a:lvl4pPr marL="0" indent="1371600" defTabSz="457200">
              <a:spcBef>
                <a:spcPts val="400"/>
              </a:spcBef>
              <a:buSzTx/>
              <a:buFontTx/>
              <a:buNone/>
              <a:defRPr sz="2000">
                <a:solidFill>
                  <a:srgbClr val="888888"/>
                </a:solidFill>
              </a:defRPr>
            </a:lvl4pPr>
            <a:lvl5pPr marL="0" indent="1828800" defTabSz="4572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67"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03554084"/>
      </p:ext>
    </p:extLst>
  </p:cSld>
  <p:clrMapOvr>
    <a:masterClrMapping/>
  </p:clrMapOvr>
  <p:transition spd="med">
    <p:fade thruBlk="1"/>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874" name="Title Text"/>
          <p:cNvSpPr txBox="1">
            <a:spLocks noGrp="1"/>
          </p:cNvSpPr>
          <p:nvPr>
            <p:ph type="title"/>
          </p:nvPr>
        </p:nvSpPr>
        <p:spPr>
          <a:prstGeom prst="rect">
            <a:avLst/>
          </a:prstGeom>
        </p:spPr>
        <p:txBody>
          <a:bodyPr/>
          <a:lstStyle>
            <a:lvl1pPr defTabSz="457200"/>
          </a:lstStyle>
          <a:p>
            <a:r>
              <a:t>Title Text</a:t>
            </a:r>
          </a:p>
        </p:txBody>
      </p:sp>
      <p:sp>
        <p:nvSpPr>
          <p:cNvPr id="875" name="Body Level One…"/>
          <p:cNvSpPr txBox="1">
            <a:spLocks noGrp="1"/>
          </p:cNvSpPr>
          <p:nvPr>
            <p:ph type="body" sz="half" idx="1"/>
          </p:nvPr>
        </p:nvSpPr>
        <p:spPr>
          <a:xfrm>
            <a:off x="457200" y="1600206"/>
            <a:ext cx="4038600" cy="4525963"/>
          </a:xfrm>
          <a:prstGeom prst="rect">
            <a:avLst/>
          </a:prstGeom>
        </p:spPr>
        <p:txBody>
          <a:bodyPr/>
          <a:lstStyle>
            <a:lvl1pPr defTabSz="457200">
              <a:spcBef>
                <a:spcPts val="600"/>
              </a:spcBef>
              <a:defRPr sz="2800"/>
            </a:lvl1pPr>
            <a:lvl2pPr marL="790575" indent="-333375" defTabSz="457200">
              <a:spcBef>
                <a:spcPts val="600"/>
              </a:spcBef>
              <a:defRPr sz="2800"/>
            </a:lvl2pPr>
            <a:lvl3pPr marL="1234439" indent="-320039" defTabSz="457200">
              <a:spcBef>
                <a:spcPts val="600"/>
              </a:spcBef>
              <a:defRPr sz="2800"/>
            </a:lvl3pPr>
            <a:lvl4pPr marL="1727200" indent="-355600" defTabSz="457200">
              <a:spcBef>
                <a:spcPts val="600"/>
              </a:spcBef>
              <a:defRPr sz="2800"/>
            </a:lvl4pPr>
            <a:lvl5pPr marL="2184400" indent="-355600" defTabSz="4572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76"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6809520"/>
      </p:ext>
    </p:extLst>
  </p:cSld>
  <p:clrMapOvr>
    <a:masterClrMapping/>
  </p:clrMapOvr>
  <p:transition spd="med">
    <p:fade thruBlk="1"/>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883" name="Title Text"/>
          <p:cNvSpPr txBox="1">
            <a:spLocks noGrp="1"/>
          </p:cNvSpPr>
          <p:nvPr>
            <p:ph type="title"/>
          </p:nvPr>
        </p:nvSpPr>
        <p:spPr>
          <a:prstGeom prst="rect">
            <a:avLst/>
          </a:prstGeom>
        </p:spPr>
        <p:txBody>
          <a:bodyPr/>
          <a:lstStyle>
            <a:lvl1pPr defTabSz="457200"/>
          </a:lstStyle>
          <a:p>
            <a:r>
              <a:t>Title Text</a:t>
            </a:r>
          </a:p>
        </p:txBody>
      </p:sp>
      <p:sp>
        <p:nvSpPr>
          <p:cNvPr id="884" name="Body Level One…"/>
          <p:cNvSpPr txBox="1">
            <a:spLocks noGrp="1"/>
          </p:cNvSpPr>
          <p:nvPr>
            <p:ph type="body" sz="quarter" idx="1"/>
          </p:nvPr>
        </p:nvSpPr>
        <p:spPr>
          <a:xfrm>
            <a:off x="457200" y="1535112"/>
            <a:ext cx="4040188" cy="639763"/>
          </a:xfrm>
          <a:prstGeom prst="rect">
            <a:avLst/>
          </a:prstGeom>
        </p:spPr>
        <p:txBody>
          <a:bodyPr anchor="b"/>
          <a:lstStyle>
            <a:lvl1pPr marL="0" indent="0" defTabSz="457200">
              <a:spcBef>
                <a:spcPts val="500"/>
              </a:spcBef>
              <a:buSzTx/>
              <a:buFontTx/>
              <a:buNone/>
              <a:defRPr sz="2400" b="1"/>
            </a:lvl1pPr>
            <a:lvl2pPr marL="0" indent="457200" defTabSz="457200">
              <a:spcBef>
                <a:spcPts val="500"/>
              </a:spcBef>
              <a:buSzTx/>
              <a:buFontTx/>
              <a:buNone/>
              <a:defRPr sz="2400" b="1"/>
            </a:lvl2pPr>
            <a:lvl3pPr marL="0" indent="914400" defTabSz="457200">
              <a:spcBef>
                <a:spcPts val="500"/>
              </a:spcBef>
              <a:buSzTx/>
              <a:buFontTx/>
              <a:buNone/>
              <a:defRPr sz="2400" b="1"/>
            </a:lvl3pPr>
            <a:lvl4pPr marL="0" indent="1371600" defTabSz="457200">
              <a:spcBef>
                <a:spcPts val="500"/>
              </a:spcBef>
              <a:buSzTx/>
              <a:buFontTx/>
              <a:buNone/>
              <a:defRPr sz="2400" b="1"/>
            </a:lvl4pPr>
            <a:lvl5pPr marL="0" indent="1828800" defTabSz="4572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85" name="Text Placeholder 4"/>
          <p:cNvSpPr>
            <a:spLocks noGrp="1"/>
          </p:cNvSpPr>
          <p:nvPr>
            <p:ph type="body" sz="quarter" idx="13"/>
          </p:nvPr>
        </p:nvSpPr>
        <p:spPr>
          <a:xfrm>
            <a:off x="4645038" y="1535112"/>
            <a:ext cx="4041776" cy="639763"/>
          </a:xfrm>
          <a:prstGeom prst="rect">
            <a:avLst/>
          </a:prstGeom>
        </p:spPr>
        <p:txBody>
          <a:bodyPr anchor="b"/>
          <a:lstStyle/>
          <a:p>
            <a:pPr marL="0" indent="0" defTabSz="457200">
              <a:spcBef>
                <a:spcPts val="500"/>
              </a:spcBef>
              <a:buSzTx/>
              <a:buFontTx/>
              <a:buNone/>
              <a:defRPr sz="2400" b="1"/>
            </a:pPr>
            <a:endParaRPr/>
          </a:p>
        </p:txBody>
      </p:sp>
      <p:sp>
        <p:nvSpPr>
          <p:cNvPr id="886"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44422951"/>
      </p:ext>
    </p:extLst>
  </p:cSld>
  <p:clrMapOvr>
    <a:masterClrMapping/>
  </p:clrMapOvr>
  <p:transition spd="med">
    <p:fade thruBlk="1"/>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893" name="Title Text"/>
          <p:cNvSpPr txBox="1">
            <a:spLocks noGrp="1"/>
          </p:cNvSpPr>
          <p:nvPr>
            <p:ph type="title"/>
          </p:nvPr>
        </p:nvSpPr>
        <p:spPr>
          <a:prstGeom prst="rect">
            <a:avLst/>
          </a:prstGeom>
        </p:spPr>
        <p:txBody>
          <a:bodyPr/>
          <a:lstStyle>
            <a:lvl1pPr defTabSz="457200"/>
          </a:lstStyle>
          <a:p>
            <a:r>
              <a:t>Title Text</a:t>
            </a:r>
          </a:p>
        </p:txBody>
      </p:sp>
      <p:sp>
        <p:nvSpPr>
          <p:cNvPr id="894"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56626441"/>
      </p:ext>
    </p:extLst>
  </p:cSld>
  <p:clrMapOvr>
    <a:masterClrMapping/>
  </p:clrMapOvr>
  <p:transition spd="med">
    <p:fade thruBlk="1"/>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901"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145699249"/>
      </p:ext>
    </p:extLst>
  </p:cSld>
  <p:clrMapOvr>
    <a:masterClrMapping/>
  </p:clrMapOvr>
  <p:transition spd="med">
    <p:fade thruBlk="1"/>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908" name="Title Text"/>
          <p:cNvSpPr txBox="1">
            <a:spLocks noGrp="1"/>
          </p:cNvSpPr>
          <p:nvPr>
            <p:ph type="title"/>
          </p:nvPr>
        </p:nvSpPr>
        <p:spPr>
          <a:xfrm>
            <a:off x="457201" y="273050"/>
            <a:ext cx="3008315" cy="1162050"/>
          </a:xfrm>
          <a:prstGeom prst="rect">
            <a:avLst/>
          </a:prstGeom>
        </p:spPr>
        <p:txBody>
          <a:bodyPr anchor="b"/>
          <a:lstStyle>
            <a:lvl1pPr algn="l" defTabSz="457200">
              <a:defRPr sz="2000" b="1"/>
            </a:lvl1pPr>
          </a:lstStyle>
          <a:p>
            <a:r>
              <a:t>Title Text</a:t>
            </a:r>
          </a:p>
        </p:txBody>
      </p:sp>
      <p:sp>
        <p:nvSpPr>
          <p:cNvPr id="909" name="Body Level One…"/>
          <p:cNvSpPr txBox="1">
            <a:spLocks noGrp="1"/>
          </p:cNvSpPr>
          <p:nvPr>
            <p:ph type="body" idx="1"/>
          </p:nvPr>
        </p:nvSpPr>
        <p:spPr>
          <a:xfrm>
            <a:off x="3575050" y="273075"/>
            <a:ext cx="5111750" cy="5853114"/>
          </a:xfrm>
          <a:prstGeom prst="rect">
            <a:avLst/>
          </a:prstGeom>
        </p:spPr>
        <p:txBody>
          <a:bodyPr/>
          <a:lstStyle>
            <a:lvl1pPr defTabSz="457200"/>
            <a:lvl2pPr defTabSz="457200"/>
            <a:lvl3pPr defTabSz="457200"/>
            <a:lvl4pPr defTabSz="457200"/>
            <a:lvl5pPr defTabSz="457200"/>
          </a:lstStyle>
          <a:p>
            <a:r>
              <a:t>Body Level One</a:t>
            </a:r>
          </a:p>
          <a:p>
            <a:pPr lvl="1"/>
            <a:r>
              <a:t>Body Level Two</a:t>
            </a:r>
          </a:p>
          <a:p>
            <a:pPr lvl="2"/>
            <a:r>
              <a:t>Body Level Three</a:t>
            </a:r>
          </a:p>
          <a:p>
            <a:pPr lvl="3"/>
            <a:r>
              <a:t>Body Level Four</a:t>
            </a:r>
          </a:p>
          <a:p>
            <a:pPr lvl="4"/>
            <a:r>
              <a:t>Body Level Five</a:t>
            </a:r>
          </a:p>
        </p:txBody>
      </p:sp>
      <p:sp>
        <p:nvSpPr>
          <p:cNvPr id="910" name="Text Placeholder 3"/>
          <p:cNvSpPr>
            <a:spLocks noGrp="1"/>
          </p:cNvSpPr>
          <p:nvPr>
            <p:ph type="body" sz="half" idx="13"/>
          </p:nvPr>
        </p:nvSpPr>
        <p:spPr>
          <a:xfrm>
            <a:off x="457201" y="1435103"/>
            <a:ext cx="3008315" cy="4691063"/>
          </a:xfrm>
          <a:prstGeom prst="rect">
            <a:avLst/>
          </a:prstGeom>
        </p:spPr>
        <p:txBody>
          <a:bodyPr/>
          <a:lstStyle/>
          <a:p>
            <a:pPr marL="0" indent="0" defTabSz="457200">
              <a:spcBef>
                <a:spcPts val="300"/>
              </a:spcBef>
              <a:buSzTx/>
              <a:buFontTx/>
              <a:buNone/>
              <a:defRPr sz="1400"/>
            </a:pPr>
            <a:endParaRPr/>
          </a:p>
        </p:txBody>
      </p:sp>
      <p:sp>
        <p:nvSpPr>
          <p:cNvPr id="911"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752168437"/>
      </p:ext>
    </p:extLst>
  </p:cSld>
  <p:clrMapOvr>
    <a:masterClrMapping/>
  </p:clrMapOvr>
  <p:transition spd="med">
    <p:fade thruBlk="1"/>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918" name="Title Text"/>
          <p:cNvSpPr txBox="1">
            <a:spLocks noGrp="1"/>
          </p:cNvSpPr>
          <p:nvPr>
            <p:ph type="title"/>
          </p:nvPr>
        </p:nvSpPr>
        <p:spPr>
          <a:xfrm>
            <a:off x="1792288" y="4800600"/>
            <a:ext cx="5486401" cy="566738"/>
          </a:xfrm>
          <a:prstGeom prst="rect">
            <a:avLst/>
          </a:prstGeom>
        </p:spPr>
        <p:txBody>
          <a:bodyPr anchor="b"/>
          <a:lstStyle>
            <a:lvl1pPr algn="l" defTabSz="457200">
              <a:defRPr sz="2000" b="1"/>
            </a:lvl1pPr>
          </a:lstStyle>
          <a:p>
            <a:r>
              <a:t>Title Text</a:t>
            </a:r>
          </a:p>
        </p:txBody>
      </p:sp>
      <p:sp>
        <p:nvSpPr>
          <p:cNvPr id="919"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920" name="Body Level One…"/>
          <p:cNvSpPr txBox="1">
            <a:spLocks noGrp="1"/>
          </p:cNvSpPr>
          <p:nvPr>
            <p:ph type="body" sz="quarter" idx="1"/>
          </p:nvPr>
        </p:nvSpPr>
        <p:spPr>
          <a:xfrm>
            <a:off x="1792288" y="5367337"/>
            <a:ext cx="5486401" cy="804863"/>
          </a:xfrm>
          <a:prstGeom prst="rect">
            <a:avLst/>
          </a:prstGeom>
        </p:spPr>
        <p:txBody>
          <a:bodyPr/>
          <a:lstStyle>
            <a:lvl1pPr marL="0" indent="0" defTabSz="457200">
              <a:spcBef>
                <a:spcPts val="300"/>
              </a:spcBef>
              <a:buSzTx/>
              <a:buFontTx/>
              <a:buNone/>
              <a:defRPr sz="1400"/>
            </a:lvl1pPr>
            <a:lvl2pPr marL="0" indent="457200" defTabSz="457200">
              <a:spcBef>
                <a:spcPts val="300"/>
              </a:spcBef>
              <a:buSzTx/>
              <a:buFontTx/>
              <a:buNone/>
              <a:defRPr sz="1400"/>
            </a:lvl2pPr>
            <a:lvl3pPr marL="0" indent="914400" defTabSz="457200">
              <a:spcBef>
                <a:spcPts val="300"/>
              </a:spcBef>
              <a:buSzTx/>
              <a:buFontTx/>
              <a:buNone/>
              <a:defRPr sz="1400"/>
            </a:lvl3pPr>
            <a:lvl4pPr marL="0" indent="1371600" defTabSz="457200">
              <a:spcBef>
                <a:spcPts val="300"/>
              </a:spcBef>
              <a:buSzTx/>
              <a:buFontTx/>
              <a:buNone/>
              <a:defRPr sz="1400"/>
            </a:lvl4pPr>
            <a:lvl5pPr marL="0" indent="1828800" defTabSz="4572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21"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510998881"/>
      </p:ext>
    </p:extLst>
  </p:cSld>
  <p:clrMapOvr>
    <a:masterClrMapping/>
  </p:clrMapOvr>
  <p:transition spd="med">
    <p:fade thruBlk="1"/>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8" name="Title Text"/>
          <p:cNvSpPr txBox="1">
            <a:spLocks noGrp="1"/>
          </p:cNvSpPr>
          <p:nvPr>
            <p:ph type="title"/>
          </p:nvPr>
        </p:nvSpPr>
        <p:spPr>
          <a:xfrm>
            <a:off x="422030" y="1371600"/>
            <a:ext cx="8229601" cy="1828800"/>
          </a:xfrm>
          <a:prstGeom prst="rect">
            <a:avLst/>
          </a:prstGeom>
        </p:spPr>
        <p:txBody>
          <a:bodyPr lIns="0" tIns="0" rIns="0" bIns="0" anchor="b"/>
          <a:lstStyle>
            <a:lvl1pPr>
              <a:defRPr sz="4800" b="1" cap="all">
                <a:gradFill flip="none" rotWithShape="1">
                  <a:gsLst>
                    <a:gs pos="0">
                      <a:srgbClr val="EAD695"/>
                    </a:gs>
                    <a:gs pos="73000">
                      <a:srgbClr val="EAD695"/>
                    </a:gs>
                    <a:gs pos="100000">
                      <a:srgbClr val="E7D080"/>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929" name="Body Level One…"/>
          <p:cNvSpPr txBox="1">
            <a:spLocks noGrp="1"/>
          </p:cNvSpPr>
          <p:nvPr>
            <p:ph type="body" sz="quarter" idx="1"/>
          </p:nvPr>
        </p:nvSpPr>
        <p:spPr>
          <a:xfrm>
            <a:off x="1371600" y="3331698"/>
            <a:ext cx="6400800" cy="1752601"/>
          </a:xfrm>
          <a:prstGeom prst="rect">
            <a:avLst/>
          </a:prstGeom>
        </p:spPr>
        <p:txBody>
          <a:bodyPr/>
          <a:lstStyle>
            <a:lvl1pPr marL="0" indent="0" algn="ctr">
              <a:spcBef>
                <a:spcPts val="600"/>
              </a:spcBef>
              <a:buSzTx/>
              <a:buFontTx/>
              <a:buNone/>
              <a:defRPr sz="2800">
                <a:solidFill>
                  <a:srgbClr val="FFFFFF"/>
                </a:solidFill>
                <a:latin typeface="Book Antiqua"/>
                <a:ea typeface="Book Antiqua"/>
                <a:cs typeface="Book Antiqua"/>
                <a:sym typeface="Book Antiqua"/>
              </a:defRPr>
            </a:lvl1pPr>
            <a:lvl2pPr marL="0" indent="457200" algn="ctr">
              <a:spcBef>
                <a:spcPts val="600"/>
              </a:spcBef>
              <a:buSzTx/>
              <a:buFontTx/>
              <a:buNone/>
              <a:defRPr sz="2800">
                <a:solidFill>
                  <a:srgbClr val="FFFFFF"/>
                </a:solidFill>
                <a:latin typeface="Book Antiqua"/>
                <a:ea typeface="Book Antiqua"/>
                <a:cs typeface="Book Antiqua"/>
                <a:sym typeface="Book Antiqua"/>
              </a:defRPr>
            </a:lvl2pPr>
            <a:lvl3pPr marL="0" indent="914400" algn="ctr">
              <a:spcBef>
                <a:spcPts val="600"/>
              </a:spcBef>
              <a:buSzTx/>
              <a:buFontTx/>
              <a:buNone/>
              <a:defRPr sz="2800">
                <a:solidFill>
                  <a:srgbClr val="FFFFFF"/>
                </a:solidFill>
                <a:latin typeface="Book Antiqua"/>
                <a:ea typeface="Book Antiqua"/>
                <a:cs typeface="Book Antiqua"/>
                <a:sym typeface="Book Antiqua"/>
              </a:defRPr>
            </a:lvl3pPr>
            <a:lvl4pPr marL="0" indent="1371600" algn="ctr">
              <a:spcBef>
                <a:spcPts val="600"/>
              </a:spcBef>
              <a:buSzTx/>
              <a:buFontTx/>
              <a:buNone/>
              <a:defRPr sz="2800">
                <a:solidFill>
                  <a:srgbClr val="FFFFFF"/>
                </a:solidFill>
                <a:latin typeface="Book Antiqua"/>
                <a:ea typeface="Book Antiqua"/>
                <a:cs typeface="Book Antiqua"/>
                <a:sym typeface="Book Antiqua"/>
              </a:defRPr>
            </a:lvl4pPr>
            <a:lvl5pPr marL="0" indent="1828800" algn="ctr">
              <a:spcBef>
                <a:spcPts val="600"/>
              </a:spcBef>
              <a:buSzTx/>
              <a:buFontTx/>
              <a:buNone/>
              <a:defRPr sz="2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930" name="Slide Number"/>
          <p:cNvSpPr txBox="1">
            <a:spLocks noGrp="1"/>
          </p:cNvSpPr>
          <p:nvPr>
            <p:ph type="sldNum" sz="quarter" idx="2"/>
          </p:nvPr>
        </p:nvSpPr>
        <p:spPr>
          <a:xfrm>
            <a:off x="8521700" y="6604003"/>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589887494"/>
      </p:ext>
    </p:extLst>
  </p:cSld>
  <p:clrMapOvr>
    <a:masterClrMapping/>
  </p:clrMapOvr>
  <p:transition spd="med">
    <p:fade thruBlk="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46" name="Title Text"/>
          <p:cNvSpPr txBox="1">
            <a:spLocks noGrp="1"/>
          </p:cNvSpPr>
          <p:nvPr>
            <p:ph type="title"/>
          </p:nvPr>
        </p:nvSpPr>
        <p:spPr>
          <a:xfrm>
            <a:off x="1600200" y="609600"/>
            <a:ext cx="7086600" cy="1828800"/>
          </a:xfrm>
          <a:prstGeom prst="rect">
            <a:avLst/>
          </a:prstGeom>
        </p:spPr>
        <p:txBody>
          <a:bodyPr lIns="0" tIns="0" rIns="0" bIns="0" anchor="b"/>
          <a:lstStyle>
            <a:lvl1pPr algn="l">
              <a:defRPr sz="4800" b="1">
                <a:solidFill>
                  <a:srgbClr val="DCC67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947" name="Body Level One…"/>
          <p:cNvSpPr txBox="1">
            <a:spLocks noGrp="1"/>
          </p:cNvSpPr>
          <p:nvPr>
            <p:ph type="body" sz="quarter" idx="1"/>
          </p:nvPr>
        </p:nvSpPr>
        <p:spPr>
          <a:xfrm>
            <a:off x="1600200" y="2507786"/>
            <a:ext cx="7086600" cy="1509713"/>
          </a:xfrm>
          <a:prstGeom prst="rect">
            <a:avLst/>
          </a:prstGeom>
        </p:spPr>
        <p:txBody>
          <a:bodyPr/>
          <a:lstStyle>
            <a:lvl1pPr marL="0" indent="73152">
              <a:spcBef>
                <a:spcPts val="400"/>
              </a:spcBef>
              <a:buSzTx/>
              <a:buFontTx/>
              <a:buNone/>
              <a:defRPr sz="2000">
                <a:solidFill>
                  <a:srgbClr val="FFFFFF"/>
                </a:solidFill>
                <a:latin typeface="Book Antiqua"/>
                <a:ea typeface="Book Antiqua"/>
                <a:cs typeface="Book Antiqua"/>
                <a:sym typeface="Book Antiqua"/>
              </a:defRPr>
            </a:lvl1pPr>
            <a:lvl2pPr marL="0" indent="585787">
              <a:spcBef>
                <a:spcPts val="400"/>
              </a:spcBef>
              <a:buSzTx/>
              <a:buFontTx/>
              <a:buNone/>
              <a:defRPr sz="2000">
                <a:solidFill>
                  <a:srgbClr val="FFFFFF"/>
                </a:solidFill>
                <a:latin typeface="Book Antiqua"/>
                <a:ea typeface="Book Antiqua"/>
                <a:cs typeface="Book Antiqua"/>
                <a:sym typeface="Book Antiqua"/>
              </a:defRPr>
            </a:lvl2pPr>
            <a:lvl3pPr marL="0" indent="904875">
              <a:spcBef>
                <a:spcPts val="400"/>
              </a:spcBef>
              <a:buSzTx/>
              <a:buFontTx/>
              <a:buNone/>
              <a:defRPr sz="2000">
                <a:solidFill>
                  <a:srgbClr val="FFFFFF"/>
                </a:solidFill>
                <a:latin typeface="Book Antiqua"/>
                <a:ea typeface="Book Antiqua"/>
                <a:cs typeface="Book Antiqua"/>
                <a:sym typeface="Book Antiqua"/>
              </a:defRPr>
            </a:lvl3pPr>
            <a:lvl4pPr marL="0" indent="1169987">
              <a:spcBef>
                <a:spcPts val="400"/>
              </a:spcBef>
              <a:buSzTx/>
              <a:buFontTx/>
              <a:buNone/>
              <a:defRPr sz="2000">
                <a:solidFill>
                  <a:srgbClr val="FFFFFF"/>
                </a:solidFill>
                <a:latin typeface="Book Antiqua"/>
                <a:ea typeface="Book Antiqua"/>
                <a:cs typeface="Book Antiqua"/>
                <a:sym typeface="Book Antiqua"/>
              </a:defRPr>
            </a:lvl4pPr>
            <a:lvl5pPr marL="0" indent="1362075">
              <a:spcBef>
                <a:spcPts val="400"/>
              </a:spcBef>
              <a:buSzTx/>
              <a:buFontTx/>
              <a:buNone/>
              <a:defRPr sz="2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948" name="Slide Number"/>
          <p:cNvSpPr txBox="1">
            <a:spLocks noGrp="1"/>
          </p:cNvSpPr>
          <p:nvPr>
            <p:ph type="sldNum" sz="quarter" idx="2"/>
          </p:nvPr>
        </p:nvSpPr>
        <p:spPr>
          <a:xfrm>
            <a:off x="8521700" y="6604003"/>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589190206"/>
      </p:ext>
    </p:extLst>
  </p:cSld>
  <p:clrMapOvr>
    <a:masterClrMapping/>
  </p:clrMapOvr>
  <p:transition spd="med">
    <p:fade thruBlk="1"/>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5"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956" name="Body Level One…"/>
          <p:cNvSpPr txBox="1">
            <a:spLocks noGrp="1"/>
          </p:cNvSpPr>
          <p:nvPr>
            <p:ph type="body" sz="half" idx="1"/>
          </p:nvPr>
        </p:nvSpPr>
        <p:spPr>
          <a:xfrm>
            <a:off x="457200" y="1600203"/>
            <a:ext cx="4038600" cy="4525964"/>
          </a:xfrm>
          <a:prstGeom prst="rect">
            <a:avLst/>
          </a:prstGeom>
        </p:spPr>
        <p:txBody>
          <a:bodyPr/>
          <a:lstStyle>
            <a:lvl1pPr marL="547687" indent="-411162">
              <a:spcBef>
                <a:spcPts val="600"/>
              </a:spcBef>
              <a:buClr>
                <a:srgbClr val="F9F9F9"/>
              </a:buClr>
              <a:buSzPct val="65000"/>
              <a:buFontTx/>
              <a:buChar char=""/>
              <a:defRPr sz="2600">
                <a:solidFill>
                  <a:srgbClr val="FFFFFF"/>
                </a:solidFill>
                <a:latin typeface="Book Antiqua"/>
                <a:ea typeface="Book Antiqua"/>
                <a:cs typeface="Book Antiqua"/>
                <a:sym typeface="Book Antiqua"/>
              </a:defRPr>
            </a:lvl1pPr>
            <a:lvl2pPr marL="891910" indent="-306122">
              <a:spcBef>
                <a:spcPts val="600"/>
              </a:spcBef>
              <a:buClr>
                <a:srgbClr val="F9F9F9"/>
              </a:buClr>
              <a:buSzPct val="80000"/>
              <a:buFontTx/>
              <a:buChar char="◼"/>
              <a:defRPr sz="2600">
                <a:solidFill>
                  <a:srgbClr val="FFFFFF"/>
                </a:solidFill>
                <a:latin typeface="Book Antiqua"/>
                <a:ea typeface="Book Antiqua"/>
                <a:cs typeface="Book Antiqua"/>
                <a:sym typeface="Book Antiqua"/>
              </a:defRPr>
            </a:lvl2pPr>
            <a:lvl3pPr marL="1202055" indent="-297180">
              <a:spcBef>
                <a:spcPts val="600"/>
              </a:spcBef>
              <a:buClr>
                <a:srgbClr val="F9F9F9"/>
              </a:buClr>
              <a:buSzPct val="95000"/>
              <a:buFontTx/>
              <a:buChar char="▫"/>
              <a:defRPr sz="2600">
                <a:solidFill>
                  <a:srgbClr val="FFFFFF"/>
                </a:solidFill>
                <a:latin typeface="Book Antiqua"/>
                <a:ea typeface="Book Antiqua"/>
                <a:cs typeface="Book Antiqua"/>
                <a:sym typeface="Book Antiqua"/>
              </a:defRPr>
            </a:lvl3pPr>
            <a:lvl4pPr marL="1433689" indent="-263702">
              <a:spcBef>
                <a:spcPts val="600"/>
              </a:spcBef>
              <a:buClr>
                <a:srgbClr val="F9F9F9"/>
              </a:buClr>
              <a:buFontTx/>
              <a:buChar char=""/>
              <a:defRPr sz="2600">
                <a:solidFill>
                  <a:srgbClr val="FFFFFF"/>
                </a:solidFill>
                <a:latin typeface="Book Antiqua"/>
                <a:ea typeface="Book Antiqua"/>
                <a:cs typeface="Book Antiqua"/>
                <a:sym typeface="Book Antiqua"/>
              </a:defRPr>
            </a:lvl4pPr>
            <a:lvl5pPr marL="1625777" indent="-263702">
              <a:spcBef>
                <a:spcPts val="600"/>
              </a:spcBef>
              <a:buClr>
                <a:srgbClr val="F9F9F9"/>
              </a:buClr>
              <a:buFontTx/>
              <a:buChar char="◾"/>
              <a:defRPr sz="26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957" name="Slide Number"/>
          <p:cNvSpPr txBox="1">
            <a:spLocks noGrp="1"/>
          </p:cNvSpPr>
          <p:nvPr>
            <p:ph type="sldNum" sz="quarter" idx="2"/>
          </p:nvPr>
        </p:nvSpPr>
        <p:spPr>
          <a:xfrm>
            <a:off x="8521700" y="6604003"/>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054958169"/>
      </p:ext>
    </p:extLst>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CDCB8315-246C-40C8-8729-8332C3484C3B}"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white">
                  <a:shade val="50000"/>
                </a:prstClr>
              </a:solidFill>
            </a:endParaRPr>
          </a:p>
        </p:txBody>
      </p:sp>
      <p:sp>
        <p:nvSpPr>
          <p:cNvPr id="9" name="Slide Number Placeholder 8"/>
          <p:cNvSpPr>
            <a:spLocks noGrp="1"/>
          </p:cNvSpPr>
          <p:nvPr>
            <p:ph type="sldNum" sz="quarter" idx="12"/>
          </p:nvPr>
        </p:nvSpPr>
        <p:spPr/>
        <p:txBody>
          <a:bodyPr/>
          <a:lstStyle/>
          <a:p>
            <a:pPr>
              <a:defRPr/>
            </a:pPr>
            <a:fld id="{04F9D0F8-5E35-494B-9756-554F205CA957}"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575250219"/>
      </p:ext>
    </p:extLst>
  </p:cSld>
  <p:clrMapOvr>
    <a:masterClrMapping/>
  </p:clrMapOvr>
  <p:transition spd="med">
    <p:fade thruBlk="1"/>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1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4" name="Title Text"/>
          <p:cNvSpPr txBox="1">
            <a:spLocks noGrp="1"/>
          </p:cNvSpPr>
          <p:nvPr>
            <p:ph type="title"/>
          </p:nvPr>
        </p:nvSpPr>
        <p:spPr>
          <a:xfrm>
            <a:off x="457200" y="273050"/>
            <a:ext cx="8229600" cy="1143000"/>
          </a:xfrm>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965" name="Body Level One…"/>
          <p:cNvSpPr txBox="1">
            <a:spLocks noGrp="1"/>
          </p:cNvSpPr>
          <p:nvPr>
            <p:ph type="body" sz="quarter" idx="1"/>
          </p:nvPr>
        </p:nvSpPr>
        <p:spPr>
          <a:xfrm>
            <a:off x="457200" y="1535112"/>
            <a:ext cx="4040188" cy="750888"/>
          </a:xfrm>
          <a:prstGeom prst="rect">
            <a:avLst/>
          </a:prstGeom>
        </p:spPr>
        <p:txBody>
          <a:bodyPr anchor="ctr"/>
          <a:lstStyle>
            <a:lvl1pPr marL="0" indent="0">
              <a:spcBef>
                <a:spcPts val="500"/>
              </a:spcBef>
              <a:buSzTx/>
              <a:buFontTx/>
              <a:buNone/>
              <a:defRPr sz="2400" cap="all">
                <a:solidFill>
                  <a:srgbClr val="FFFFFF"/>
                </a:solidFill>
                <a:latin typeface="Book Antiqua"/>
                <a:ea typeface="Book Antiqua"/>
                <a:cs typeface="Book Antiqua"/>
                <a:sym typeface="Book Antiqua"/>
              </a:defRPr>
            </a:lvl1pPr>
            <a:lvl2pPr marL="0" indent="585787">
              <a:spcBef>
                <a:spcPts val="500"/>
              </a:spcBef>
              <a:buSzTx/>
              <a:buFontTx/>
              <a:buNone/>
              <a:defRPr sz="2400" cap="all">
                <a:solidFill>
                  <a:srgbClr val="FFFFFF"/>
                </a:solidFill>
                <a:latin typeface="Book Antiqua"/>
                <a:ea typeface="Book Antiqua"/>
                <a:cs typeface="Book Antiqua"/>
                <a:sym typeface="Book Antiqua"/>
              </a:defRPr>
            </a:lvl2pPr>
            <a:lvl3pPr marL="0" indent="904875">
              <a:spcBef>
                <a:spcPts val="500"/>
              </a:spcBef>
              <a:buSzTx/>
              <a:buFontTx/>
              <a:buNone/>
              <a:defRPr sz="2400" cap="all">
                <a:solidFill>
                  <a:srgbClr val="FFFFFF"/>
                </a:solidFill>
                <a:latin typeface="Book Antiqua"/>
                <a:ea typeface="Book Antiqua"/>
                <a:cs typeface="Book Antiqua"/>
                <a:sym typeface="Book Antiqua"/>
              </a:defRPr>
            </a:lvl3pPr>
            <a:lvl4pPr marL="0" indent="1169987">
              <a:spcBef>
                <a:spcPts val="500"/>
              </a:spcBef>
              <a:buSzTx/>
              <a:buFontTx/>
              <a:buNone/>
              <a:defRPr sz="2400" cap="all">
                <a:solidFill>
                  <a:srgbClr val="FFFFFF"/>
                </a:solidFill>
                <a:latin typeface="Book Antiqua"/>
                <a:ea typeface="Book Antiqua"/>
                <a:cs typeface="Book Antiqua"/>
                <a:sym typeface="Book Antiqua"/>
              </a:defRPr>
            </a:lvl4pPr>
            <a:lvl5pPr marL="0" indent="1362075">
              <a:spcBef>
                <a:spcPts val="500"/>
              </a:spcBef>
              <a:buSzTx/>
              <a:buFontTx/>
              <a:buNone/>
              <a:defRPr sz="2400" cap="all">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966" name="Text Placeholder 3"/>
          <p:cNvSpPr>
            <a:spLocks noGrp="1"/>
          </p:cNvSpPr>
          <p:nvPr>
            <p:ph type="body" sz="quarter" idx="13"/>
          </p:nvPr>
        </p:nvSpPr>
        <p:spPr>
          <a:xfrm>
            <a:off x="4645026" y="1535112"/>
            <a:ext cx="4041776" cy="750888"/>
          </a:xfrm>
          <a:prstGeom prst="rect">
            <a:avLst/>
          </a:prstGeom>
        </p:spPr>
        <p:txBody>
          <a:bodyPr anchor="ctr"/>
          <a:lstStyle/>
          <a:p>
            <a:pPr marL="0" indent="0">
              <a:spcBef>
                <a:spcPts val="500"/>
              </a:spcBef>
              <a:buSzTx/>
              <a:buFontTx/>
              <a:buNone/>
              <a:defRPr sz="2400" cap="all">
                <a:solidFill>
                  <a:srgbClr val="FFFFFF"/>
                </a:solidFill>
                <a:latin typeface="Book Antiqua"/>
                <a:ea typeface="Book Antiqua"/>
                <a:cs typeface="Book Antiqua"/>
                <a:sym typeface="Book Antiqua"/>
              </a:defRPr>
            </a:pPr>
            <a:endParaRPr/>
          </a:p>
        </p:txBody>
      </p:sp>
      <p:sp>
        <p:nvSpPr>
          <p:cNvPr id="967" name="Slide Number"/>
          <p:cNvSpPr txBox="1">
            <a:spLocks noGrp="1"/>
          </p:cNvSpPr>
          <p:nvPr>
            <p:ph type="sldNum" sz="quarter" idx="2"/>
          </p:nvPr>
        </p:nvSpPr>
        <p:spPr>
          <a:xfrm>
            <a:off x="8521700" y="6604003"/>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427383948"/>
      </p:ext>
    </p:extLst>
  </p:cSld>
  <p:clrMapOvr>
    <a:masterClrMapping/>
  </p:clrMapOvr>
  <p:transition spd="med">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74"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975" name="Slide Number"/>
          <p:cNvSpPr txBox="1">
            <a:spLocks noGrp="1"/>
          </p:cNvSpPr>
          <p:nvPr>
            <p:ph type="sldNum" sz="quarter" idx="2"/>
          </p:nvPr>
        </p:nvSpPr>
        <p:spPr>
          <a:xfrm>
            <a:off x="8521700" y="6604003"/>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791935619"/>
      </p:ext>
    </p:extLst>
  </p:cSld>
  <p:clrMapOvr>
    <a:masterClrMapping/>
  </p:clrMapOvr>
  <p:transition spd="med">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2" name="Slide Number"/>
          <p:cNvSpPr txBox="1">
            <a:spLocks noGrp="1"/>
          </p:cNvSpPr>
          <p:nvPr>
            <p:ph type="sldNum" sz="quarter" idx="2"/>
          </p:nvPr>
        </p:nvSpPr>
        <p:spPr>
          <a:xfrm>
            <a:off x="8521700" y="6604003"/>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222800737"/>
      </p:ext>
    </p:extLst>
  </p:cSld>
  <p:clrMapOvr>
    <a:masterClrMapping/>
  </p:clrMapOvr>
  <p:transition spd="med">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9" name="Title Text"/>
          <p:cNvSpPr txBox="1">
            <a:spLocks noGrp="1"/>
          </p:cNvSpPr>
          <p:nvPr>
            <p:ph type="title"/>
          </p:nvPr>
        </p:nvSpPr>
        <p:spPr>
          <a:xfrm>
            <a:off x="457201" y="273050"/>
            <a:ext cx="3008315" cy="1162050"/>
          </a:xfrm>
          <a:prstGeom prst="rect">
            <a:avLst/>
          </a:prstGeom>
        </p:spPr>
        <p:txBody>
          <a:bodyPr anchor="b"/>
          <a:lstStyle>
            <a:lvl1pPr algn="l">
              <a:defRPr sz="2200">
                <a:solidFill>
                  <a:srgbClr val="F4DB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990" name="Body Level One…"/>
          <p:cNvSpPr txBox="1">
            <a:spLocks noGrp="1"/>
          </p:cNvSpPr>
          <p:nvPr>
            <p:ph type="body" sz="half" idx="1"/>
          </p:nvPr>
        </p:nvSpPr>
        <p:spPr>
          <a:xfrm>
            <a:off x="457201" y="1524003"/>
            <a:ext cx="3008315" cy="4602164"/>
          </a:xfrm>
          <a:prstGeom prst="rect">
            <a:avLst/>
          </a:prstGeom>
        </p:spPr>
        <p:txBody>
          <a:bodyPr/>
          <a:lstStyle>
            <a:lvl1pPr marL="0" indent="0">
              <a:spcBef>
                <a:spcPts val="300"/>
              </a:spcBef>
              <a:buSzTx/>
              <a:buFontTx/>
              <a:buNone/>
              <a:defRPr sz="1400">
                <a:solidFill>
                  <a:srgbClr val="FFFFFF"/>
                </a:solidFill>
                <a:latin typeface="Book Antiqua"/>
                <a:ea typeface="Book Antiqua"/>
                <a:cs typeface="Book Antiqua"/>
                <a:sym typeface="Book Antiqua"/>
              </a:defRPr>
            </a:lvl1pPr>
            <a:lvl2pPr marL="0" indent="585787">
              <a:spcBef>
                <a:spcPts val="300"/>
              </a:spcBef>
              <a:buSzTx/>
              <a:buFontTx/>
              <a:buNone/>
              <a:defRPr sz="1400">
                <a:solidFill>
                  <a:srgbClr val="FFFFFF"/>
                </a:solidFill>
                <a:latin typeface="Book Antiqua"/>
                <a:ea typeface="Book Antiqua"/>
                <a:cs typeface="Book Antiqua"/>
                <a:sym typeface="Book Antiqua"/>
              </a:defRPr>
            </a:lvl2pPr>
            <a:lvl3pPr marL="0" indent="904875">
              <a:spcBef>
                <a:spcPts val="300"/>
              </a:spcBef>
              <a:buSzTx/>
              <a:buFontTx/>
              <a:buNone/>
              <a:defRPr sz="1400">
                <a:solidFill>
                  <a:srgbClr val="FFFFFF"/>
                </a:solidFill>
                <a:latin typeface="Book Antiqua"/>
                <a:ea typeface="Book Antiqua"/>
                <a:cs typeface="Book Antiqua"/>
                <a:sym typeface="Book Antiqua"/>
              </a:defRPr>
            </a:lvl3pPr>
            <a:lvl4pPr marL="0" indent="1169987">
              <a:spcBef>
                <a:spcPts val="300"/>
              </a:spcBef>
              <a:buSzTx/>
              <a:buFontTx/>
              <a:buNone/>
              <a:defRPr sz="1400">
                <a:solidFill>
                  <a:srgbClr val="FFFFFF"/>
                </a:solidFill>
                <a:latin typeface="Book Antiqua"/>
                <a:ea typeface="Book Antiqua"/>
                <a:cs typeface="Book Antiqua"/>
                <a:sym typeface="Book Antiqua"/>
              </a:defRPr>
            </a:lvl4pPr>
            <a:lvl5pPr marL="0" indent="1362075">
              <a:spcBef>
                <a:spcPts val="300"/>
              </a:spcBef>
              <a:buSzTx/>
              <a:buFontTx/>
              <a:buNone/>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991" name="Slide Number"/>
          <p:cNvSpPr txBox="1">
            <a:spLocks noGrp="1"/>
          </p:cNvSpPr>
          <p:nvPr>
            <p:ph type="sldNum" sz="quarter" idx="2"/>
          </p:nvPr>
        </p:nvSpPr>
        <p:spPr>
          <a:xfrm>
            <a:off x="8521700" y="6604003"/>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169758462"/>
      </p:ext>
    </p:extLst>
  </p:cSld>
  <p:clrMapOvr>
    <a:masterClrMapping/>
  </p:clrMapOvr>
  <p:transition spd="med">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1828800" y="609600"/>
            <a:ext cx="5486400" cy="522288"/>
          </a:xfrm>
          <a:prstGeom prst="rect">
            <a:avLst/>
          </a:prstGeom>
        </p:spPr>
        <p:txBody>
          <a:bodyPr lIns="0" tIns="0" rIns="0" bIns="0" anchor="b"/>
          <a:lstStyle>
            <a:lvl1pPr>
              <a:defRPr sz="20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999" name="Picture Placeholder 2"/>
          <p:cNvSpPr>
            <a:spLocks noGrp="1"/>
          </p:cNvSpPr>
          <p:nvPr>
            <p:ph type="pic" sz="half" idx="13"/>
          </p:nvPr>
        </p:nvSpPr>
        <p:spPr>
          <a:xfrm>
            <a:off x="1828800" y="1831975"/>
            <a:ext cx="5486400" cy="3962400"/>
          </a:xfrm>
          <a:prstGeom prst="rect">
            <a:avLst/>
          </a:prstGeom>
          <a:ln w="44450" cap="sq">
            <a:solidFill>
              <a:srgbClr val="FFFFFF"/>
            </a:solidFill>
            <a:miter lim="800000"/>
          </a:ln>
          <a:effectLst>
            <a:outerShdw blurRad="190500" dist="228600" dir="2700000" rotWithShape="0">
              <a:srgbClr val="000000">
                <a:alpha val="25000"/>
              </a:srgbClr>
            </a:outerShdw>
          </a:effectLst>
        </p:spPr>
        <p:txBody>
          <a:bodyPr lIns="91439" rIns="91439">
            <a:noAutofit/>
          </a:bodyPr>
          <a:lstStyle/>
          <a:p>
            <a:endParaRPr/>
          </a:p>
        </p:txBody>
      </p:sp>
      <p:sp>
        <p:nvSpPr>
          <p:cNvPr id="1000" name="Body Level One…"/>
          <p:cNvSpPr txBox="1">
            <a:spLocks noGrp="1"/>
          </p:cNvSpPr>
          <p:nvPr>
            <p:ph type="body" sz="quarter" idx="1"/>
          </p:nvPr>
        </p:nvSpPr>
        <p:spPr>
          <a:xfrm>
            <a:off x="1828800" y="1166787"/>
            <a:ext cx="5486400" cy="530352"/>
          </a:xfrm>
          <a:prstGeom prst="rect">
            <a:avLst/>
          </a:prstGeom>
        </p:spPr>
        <p:txBody>
          <a:bodyPr/>
          <a:lstStyle>
            <a:lvl1pPr marL="0" indent="0" algn="ctr">
              <a:spcBef>
                <a:spcPts val="300"/>
              </a:spcBef>
              <a:buSzTx/>
              <a:buFontTx/>
              <a:buNone/>
              <a:defRPr sz="1400">
                <a:solidFill>
                  <a:srgbClr val="FFFFFF"/>
                </a:solidFill>
                <a:latin typeface="Book Antiqua"/>
                <a:ea typeface="Book Antiqua"/>
                <a:cs typeface="Book Antiqua"/>
                <a:sym typeface="Book Antiqua"/>
              </a:defRPr>
            </a:lvl1pPr>
            <a:lvl2pPr marL="915458" indent="-329670" algn="ctr">
              <a:spcBef>
                <a:spcPts val="300"/>
              </a:spcBef>
              <a:buSzPct val="80000"/>
              <a:buFontTx/>
              <a:buChar char="◼"/>
              <a:defRPr sz="1400">
                <a:solidFill>
                  <a:srgbClr val="FFFFFF"/>
                </a:solidFill>
                <a:latin typeface="Book Antiqua"/>
                <a:ea typeface="Book Antiqua"/>
                <a:cs typeface="Book Antiqua"/>
                <a:sym typeface="Book Antiqua"/>
              </a:defRPr>
            </a:lvl2pPr>
            <a:lvl3pPr marL="1224914" indent="-320039" algn="ctr">
              <a:spcBef>
                <a:spcPts val="300"/>
              </a:spcBef>
              <a:buSzPct val="95000"/>
              <a:buFontTx/>
              <a:buChar char="▫"/>
              <a:defRPr sz="1400">
                <a:solidFill>
                  <a:srgbClr val="FFFFFF"/>
                </a:solidFill>
                <a:latin typeface="Book Antiqua"/>
                <a:ea typeface="Book Antiqua"/>
                <a:cs typeface="Book Antiqua"/>
                <a:sym typeface="Book Antiqua"/>
              </a:defRPr>
            </a:lvl3pPr>
            <a:lvl4pPr marL="1453973" indent="-283986" algn="ctr">
              <a:spcBef>
                <a:spcPts val="300"/>
              </a:spcBef>
              <a:buFontTx/>
              <a:buChar char=""/>
              <a:defRPr sz="1400">
                <a:solidFill>
                  <a:srgbClr val="FFFFFF"/>
                </a:solidFill>
                <a:latin typeface="Book Antiqua"/>
                <a:ea typeface="Book Antiqua"/>
                <a:cs typeface="Book Antiqua"/>
                <a:sym typeface="Book Antiqua"/>
              </a:defRPr>
            </a:lvl4pPr>
            <a:lvl5pPr marL="1646061" indent="-283986" algn="ctr">
              <a:spcBef>
                <a:spcPts val="300"/>
              </a:spcBef>
              <a:buFontTx/>
              <a:buChar char="◾"/>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01" name="Slide Number"/>
          <p:cNvSpPr txBox="1">
            <a:spLocks noGrp="1"/>
          </p:cNvSpPr>
          <p:nvPr>
            <p:ph type="sldNum" sz="quarter" idx="2"/>
          </p:nvPr>
        </p:nvSpPr>
        <p:spPr>
          <a:xfrm>
            <a:off x="8521700" y="6604003"/>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93633805"/>
      </p:ext>
    </p:extLst>
  </p:cSld>
  <p:clrMapOvr>
    <a:masterClrMapping/>
  </p:clrMapOvr>
  <p:transition spd="med">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8" name="Title Text"/>
          <p:cNvSpPr txBox="1">
            <a:spLocks noGrp="1"/>
          </p:cNvSpPr>
          <p:nvPr>
            <p:ph type="title"/>
          </p:nvPr>
        </p:nvSpPr>
        <p:spPr>
          <a:xfrm>
            <a:off x="422030" y="1371600"/>
            <a:ext cx="8229601" cy="1828800"/>
          </a:xfrm>
          <a:prstGeom prst="rect">
            <a:avLst/>
          </a:prstGeom>
        </p:spPr>
        <p:txBody>
          <a:bodyPr lIns="0" tIns="0" rIns="0" bIns="0" anchor="b"/>
          <a:lstStyle>
            <a:lvl1pPr>
              <a:defRPr sz="4800" b="1" cap="all">
                <a:gradFill flip="none" rotWithShape="1">
                  <a:gsLst>
                    <a:gs pos="0">
                      <a:srgbClr val="EAD695"/>
                    </a:gs>
                    <a:gs pos="73000">
                      <a:srgbClr val="EAD695"/>
                    </a:gs>
                    <a:gs pos="100000">
                      <a:srgbClr val="E7D080"/>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1009" name="Body Level One…"/>
          <p:cNvSpPr txBox="1">
            <a:spLocks noGrp="1"/>
          </p:cNvSpPr>
          <p:nvPr>
            <p:ph type="body" sz="quarter" idx="1"/>
          </p:nvPr>
        </p:nvSpPr>
        <p:spPr>
          <a:xfrm>
            <a:off x="1371600" y="3331698"/>
            <a:ext cx="6400800" cy="1752601"/>
          </a:xfrm>
          <a:prstGeom prst="rect">
            <a:avLst/>
          </a:prstGeom>
        </p:spPr>
        <p:txBody>
          <a:bodyPr/>
          <a:lstStyle>
            <a:lvl1pPr marL="0" indent="0" algn="ctr">
              <a:spcBef>
                <a:spcPts val="600"/>
              </a:spcBef>
              <a:buSzTx/>
              <a:buFontTx/>
              <a:buNone/>
              <a:defRPr sz="2800">
                <a:solidFill>
                  <a:srgbClr val="FFFFFF"/>
                </a:solidFill>
                <a:latin typeface="Book Antiqua"/>
                <a:ea typeface="Book Antiqua"/>
                <a:cs typeface="Book Antiqua"/>
                <a:sym typeface="Book Antiqua"/>
              </a:defRPr>
            </a:lvl1pPr>
            <a:lvl2pPr marL="0" indent="457200" algn="ctr">
              <a:spcBef>
                <a:spcPts val="600"/>
              </a:spcBef>
              <a:buSzTx/>
              <a:buFontTx/>
              <a:buNone/>
              <a:defRPr sz="2800">
                <a:solidFill>
                  <a:srgbClr val="FFFFFF"/>
                </a:solidFill>
                <a:latin typeface="Book Antiqua"/>
                <a:ea typeface="Book Antiqua"/>
                <a:cs typeface="Book Antiqua"/>
                <a:sym typeface="Book Antiqua"/>
              </a:defRPr>
            </a:lvl2pPr>
            <a:lvl3pPr marL="0" indent="914400" algn="ctr">
              <a:spcBef>
                <a:spcPts val="600"/>
              </a:spcBef>
              <a:buSzTx/>
              <a:buFontTx/>
              <a:buNone/>
              <a:defRPr sz="2800">
                <a:solidFill>
                  <a:srgbClr val="FFFFFF"/>
                </a:solidFill>
                <a:latin typeface="Book Antiqua"/>
                <a:ea typeface="Book Antiqua"/>
                <a:cs typeface="Book Antiqua"/>
                <a:sym typeface="Book Antiqua"/>
              </a:defRPr>
            </a:lvl3pPr>
            <a:lvl4pPr marL="0" indent="1371600" algn="ctr">
              <a:spcBef>
                <a:spcPts val="600"/>
              </a:spcBef>
              <a:buSzTx/>
              <a:buFontTx/>
              <a:buNone/>
              <a:defRPr sz="2800">
                <a:solidFill>
                  <a:srgbClr val="FFFFFF"/>
                </a:solidFill>
                <a:latin typeface="Book Antiqua"/>
                <a:ea typeface="Book Antiqua"/>
                <a:cs typeface="Book Antiqua"/>
                <a:sym typeface="Book Antiqua"/>
              </a:defRPr>
            </a:lvl4pPr>
            <a:lvl5pPr marL="0" indent="1828800" algn="ctr">
              <a:spcBef>
                <a:spcPts val="600"/>
              </a:spcBef>
              <a:buSzTx/>
              <a:buFontTx/>
              <a:buNone/>
              <a:defRPr sz="2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10"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391699752"/>
      </p:ext>
    </p:extLst>
  </p:cSld>
  <p:clrMapOvr>
    <a:masterClrMapping/>
  </p:clrMapOvr>
  <p:transition spd="med">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2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35" name="Title Text"/>
          <p:cNvSpPr txBox="1">
            <a:spLocks noGrp="1"/>
          </p:cNvSpPr>
          <p:nvPr>
            <p:ph type="title"/>
          </p:nvPr>
        </p:nvSpPr>
        <p:spPr>
          <a:xfrm>
            <a:off x="1600200" y="609600"/>
            <a:ext cx="7086600" cy="1828800"/>
          </a:xfrm>
          <a:prstGeom prst="rect">
            <a:avLst/>
          </a:prstGeom>
        </p:spPr>
        <p:txBody>
          <a:bodyPr lIns="0" tIns="0" rIns="0" bIns="0" anchor="b"/>
          <a:lstStyle>
            <a:lvl1pPr algn="l">
              <a:defRPr sz="4800" b="1">
                <a:solidFill>
                  <a:srgbClr val="DCC67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036" name="Body Level One…"/>
          <p:cNvSpPr txBox="1">
            <a:spLocks noGrp="1"/>
          </p:cNvSpPr>
          <p:nvPr>
            <p:ph type="body" sz="quarter" idx="1"/>
          </p:nvPr>
        </p:nvSpPr>
        <p:spPr>
          <a:xfrm>
            <a:off x="1600200" y="2507786"/>
            <a:ext cx="7086600" cy="1509713"/>
          </a:xfrm>
          <a:prstGeom prst="rect">
            <a:avLst/>
          </a:prstGeom>
        </p:spPr>
        <p:txBody>
          <a:bodyPr/>
          <a:lstStyle>
            <a:lvl1pPr marL="0" indent="73152">
              <a:spcBef>
                <a:spcPts val="400"/>
              </a:spcBef>
              <a:buSzTx/>
              <a:buFontTx/>
              <a:buNone/>
              <a:defRPr sz="2000">
                <a:solidFill>
                  <a:srgbClr val="FFFFFF"/>
                </a:solidFill>
                <a:latin typeface="Book Antiqua"/>
                <a:ea typeface="Book Antiqua"/>
                <a:cs typeface="Book Antiqua"/>
                <a:sym typeface="Book Antiqua"/>
              </a:defRPr>
            </a:lvl1pPr>
            <a:lvl2pPr marL="0" indent="585787">
              <a:spcBef>
                <a:spcPts val="400"/>
              </a:spcBef>
              <a:buSzTx/>
              <a:buFontTx/>
              <a:buNone/>
              <a:defRPr sz="2000">
                <a:solidFill>
                  <a:srgbClr val="FFFFFF"/>
                </a:solidFill>
                <a:latin typeface="Book Antiqua"/>
                <a:ea typeface="Book Antiqua"/>
                <a:cs typeface="Book Antiqua"/>
                <a:sym typeface="Book Antiqua"/>
              </a:defRPr>
            </a:lvl2pPr>
            <a:lvl3pPr marL="0" indent="904875">
              <a:spcBef>
                <a:spcPts val="400"/>
              </a:spcBef>
              <a:buSzTx/>
              <a:buFontTx/>
              <a:buNone/>
              <a:defRPr sz="2000">
                <a:solidFill>
                  <a:srgbClr val="FFFFFF"/>
                </a:solidFill>
                <a:latin typeface="Book Antiqua"/>
                <a:ea typeface="Book Antiqua"/>
                <a:cs typeface="Book Antiqua"/>
                <a:sym typeface="Book Antiqua"/>
              </a:defRPr>
            </a:lvl3pPr>
            <a:lvl4pPr marL="0" indent="1169987">
              <a:spcBef>
                <a:spcPts val="400"/>
              </a:spcBef>
              <a:buSzTx/>
              <a:buFontTx/>
              <a:buNone/>
              <a:defRPr sz="2000">
                <a:solidFill>
                  <a:srgbClr val="FFFFFF"/>
                </a:solidFill>
                <a:latin typeface="Book Antiqua"/>
                <a:ea typeface="Book Antiqua"/>
                <a:cs typeface="Book Antiqua"/>
                <a:sym typeface="Book Antiqua"/>
              </a:defRPr>
            </a:lvl4pPr>
            <a:lvl5pPr marL="0" indent="1362075">
              <a:spcBef>
                <a:spcPts val="400"/>
              </a:spcBef>
              <a:buSzTx/>
              <a:buFontTx/>
              <a:buNone/>
              <a:defRPr sz="2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37"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495891417"/>
      </p:ext>
    </p:extLst>
  </p:cSld>
  <p:clrMapOvr>
    <a:masterClrMapping/>
  </p:clrMapOvr>
  <p:transition spd="med">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2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4"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045" name="Body Level One…"/>
          <p:cNvSpPr txBox="1">
            <a:spLocks noGrp="1"/>
          </p:cNvSpPr>
          <p:nvPr>
            <p:ph type="body" sz="half" idx="1"/>
          </p:nvPr>
        </p:nvSpPr>
        <p:spPr>
          <a:xfrm>
            <a:off x="457200" y="1600200"/>
            <a:ext cx="4038600" cy="4525963"/>
          </a:xfrm>
          <a:prstGeom prst="rect">
            <a:avLst/>
          </a:prstGeom>
        </p:spPr>
        <p:txBody>
          <a:bodyPr/>
          <a:lstStyle>
            <a:lvl1pPr marL="547687" indent="-411162">
              <a:spcBef>
                <a:spcPts val="600"/>
              </a:spcBef>
              <a:buClr>
                <a:srgbClr val="F9F9F9"/>
              </a:buClr>
              <a:buSzPct val="65000"/>
              <a:buFontTx/>
              <a:buChar char=""/>
              <a:defRPr sz="2600">
                <a:solidFill>
                  <a:srgbClr val="FFFFFF"/>
                </a:solidFill>
                <a:latin typeface="Book Antiqua"/>
                <a:ea typeface="Book Antiqua"/>
                <a:cs typeface="Book Antiqua"/>
                <a:sym typeface="Book Antiqua"/>
              </a:defRPr>
            </a:lvl1pPr>
            <a:lvl2pPr marL="891910" indent="-306122">
              <a:spcBef>
                <a:spcPts val="600"/>
              </a:spcBef>
              <a:buClr>
                <a:srgbClr val="F9F9F9"/>
              </a:buClr>
              <a:buSzPct val="80000"/>
              <a:buFontTx/>
              <a:buChar char="◼"/>
              <a:defRPr sz="2600">
                <a:solidFill>
                  <a:srgbClr val="FFFFFF"/>
                </a:solidFill>
                <a:latin typeface="Book Antiqua"/>
                <a:ea typeface="Book Antiqua"/>
                <a:cs typeface="Book Antiqua"/>
                <a:sym typeface="Book Antiqua"/>
              </a:defRPr>
            </a:lvl2pPr>
            <a:lvl3pPr marL="1202055" indent="-297180">
              <a:spcBef>
                <a:spcPts val="600"/>
              </a:spcBef>
              <a:buClr>
                <a:srgbClr val="F9F9F9"/>
              </a:buClr>
              <a:buSzPct val="95000"/>
              <a:buFontTx/>
              <a:buChar char="▫"/>
              <a:defRPr sz="2600">
                <a:solidFill>
                  <a:srgbClr val="FFFFFF"/>
                </a:solidFill>
                <a:latin typeface="Book Antiqua"/>
                <a:ea typeface="Book Antiqua"/>
                <a:cs typeface="Book Antiqua"/>
                <a:sym typeface="Book Antiqua"/>
              </a:defRPr>
            </a:lvl3pPr>
            <a:lvl4pPr marL="1433689" indent="-263702">
              <a:spcBef>
                <a:spcPts val="600"/>
              </a:spcBef>
              <a:buClr>
                <a:srgbClr val="F9F9F9"/>
              </a:buClr>
              <a:buFontTx/>
              <a:buChar char=""/>
              <a:defRPr sz="2600">
                <a:solidFill>
                  <a:srgbClr val="FFFFFF"/>
                </a:solidFill>
                <a:latin typeface="Book Antiqua"/>
                <a:ea typeface="Book Antiqua"/>
                <a:cs typeface="Book Antiqua"/>
                <a:sym typeface="Book Antiqua"/>
              </a:defRPr>
            </a:lvl4pPr>
            <a:lvl5pPr marL="1625777" indent="-263702">
              <a:spcBef>
                <a:spcPts val="600"/>
              </a:spcBef>
              <a:buClr>
                <a:srgbClr val="F9F9F9"/>
              </a:buClr>
              <a:buFontTx/>
              <a:buChar char="◾"/>
              <a:defRPr sz="26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46"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659605848"/>
      </p:ext>
    </p:extLst>
  </p:cSld>
  <p:clrMapOvr>
    <a:masterClrMapping/>
  </p:clrMapOvr>
  <p:transition spd="med">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2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53" name="Title Text"/>
          <p:cNvSpPr txBox="1">
            <a:spLocks noGrp="1"/>
          </p:cNvSpPr>
          <p:nvPr>
            <p:ph type="title"/>
          </p:nvPr>
        </p:nvSpPr>
        <p:spPr>
          <a:xfrm>
            <a:off x="457200" y="273050"/>
            <a:ext cx="8229600" cy="1143000"/>
          </a:xfrm>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054" name="Body Level One…"/>
          <p:cNvSpPr txBox="1">
            <a:spLocks noGrp="1"/>
          </p:cNvSpPr>
          <p:nvPr>
            <p:ph type="body" sz="quarter" idx="1"/>
          </p:nvPr>
        </p:nvSpPr>
        <p:spPr>
          <a:xfrm>
            <a:off x="457200" y="1535112"/>
            <a:ext cx="4040188" cy="750888"/>
          </a:xfrm>
          <a:prstGeom prst="rect">
            <a:avLst/>
          </a:prstGeom>
        </p:spPr>
        <p:txBody>
          <a:bodyPr anchor="ctr"/>
          <a:lstStyle>
            <a:lvl1pPr marL="0" indent="0">
              <a:spcBef>
                <a:spcPts val="500"/>
              </a:spcBef>
              <a:buSzTx/>
              <a:buFontTx/>
              <a:buNone/>
              <a:defRPr sz="2400" cap="all">
                <a:solidFill>
                  <a:srgbClr val="FFFFFF"/>
                </a:solidFill>
                <a:latin typeface="Book Antiqua"/>
                <a:ea typeface="Book Antiqua"/>
                <a:cs typeface="Book Antiqua"/>
                <a:sym typeface="Book Antiqua"/>
              </a:defRPr>
            </a:lvl1pPr>
            <a:lvl2pPr marL="0" indent="585787">
              <a:spcBef>
                <a:spcPts val="500"/>
              </a:spcBef>
              <a:buSzTx/>
              <a:buFontTx/>
              <a:buNone/>
              <a:defRPr sz="2400" cap="all">
                <a:solidFill>
                  <a:srgbClr val="FFFFFF"/>
                </a:solidFill>
                <a:latin typeface="Book Antiqua"/>
                <a:ea typeface="Book Antiqua"/>
                <a:cs typeface="Book Antiqua"/>
                <a:sym typeface="Book Antiqua"/>
              </a:defRPr>
            </a:lvl2pPr>
            <a:lvl3pPr marL="0" indent="904875">
              <a:spcBef>
                <a:spcPts val="500"/>
              </a:spcBef>
              <a:buSzTx/>
              <a:buFontTx/>
              <a:buNone/>
              <a:defRPr sz="2400" cap="all">
                <a:solidFill>
                  <a:srgbClr val="FFFFFF"/>
                </a:solidFill>
                <a:latin typeface="Book Antiqua"/>
                <a:ea typeface="Book Antiqua"/>
                <a:cs typeface="Book Antiqua"/>
                <a:sym typeface="Book Antiqua"/>
              </a:defRPr>
            </a:lvl3pPr>
            <a:lvl4pPr marL="0" indent="1169987">
              <a:spcBef>
                <a:spcPts val="500"/>
              </a:spcBef>
              <a:buSzTx/>
              <a:buFontTx/>
              <a:buNone/>
              <a:defRPr sz="2400" cap="all">
                <a:solidFill>
                  <a:srgbClr val="FFFFFF"/>
                </a:solidFill>
                <a:latin typeface="Book Antiqua"/>
                <a:ea typeface="Book Antiqua"/>
                <a:cs typeface="Book Antiqua"/>
                <a:sym typeface="Book Antiqua"/>
              </a:defRPr>
            </a:lvl4pPr>
            <a:lvl5pPr marL="0" indent="1362075">
              <a:spcBef>
                <a:spcPts val="500"/>
              </a:spcBef>
              <a:buSzTx/>
              <a:buFontTx/>
              <a:buNone/>
              <a:defRPr sz="2400" cap="all">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55" name="Text Placeholder 3"/>
          <p:cNvSpPr>
            <a:spLocks noGrp="1"/>
          </p:cNvSpPr>
          <p:nvPr>
            <p:ph type="body" sz="quarter" idx="13"/>
          </p:nvPr>
        </p:nvSpPr>
        <p:spPr>
          <a:xfrm>
            <a:off x="4645025" y="1535112"/>
            <a:ext cx="4041775" cy="750888"/>
          </a:xfrm>
          <a:prstGeom prst="rect">
            <a:avLst/>
          </a:prstGeom>
        </p:spPr>
        <p:txBody>
          <a:bodyPr anchor="ctr"/>
          <a:lstStyle/>
          <a:p>
            <a:pPr marL="0" indent="0">
              <a:spcBef>
                <a:spcPts val="500"/>
              </a:spcBef>
              <a:buSzTx/>
              <a:buFontTx/>
              <a:buNone/>
              <a:defRPr sz="2400" cap="all">
                <a:solidFill>
                  <a:srgbClr val="FFFFFF"/>
                </a:solidFill>
                <a:latin typeface="Book Antiqua"/>
                <a:ea typeface="Book Antiqua"/>
                <a:cs typeface="Book Antiqua"/>
                <a:sym typeface="Book Antiqua"/>
              </a:defRPr>
            </a:pPr>
            <a:endParaRPr/>
          </a:p>
        </p:txBody>
      </p:sp>
      <p:sp>
        <p:nvSpPr>
          <p:cNvPr id="1056"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193344481"/>
      </p:ext>
    </p:extLst>
  </p:cSld>
  <p:clrMapOvr>
    <a:masterClrMapping/>
  </p:clrMapOvr>
  <p:transition spd="med">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63"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064"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942726451"/>
      </p:ext>
    </p:extLst>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5530709-8DAD-442B-8933-0DB6B9814B26}"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white">
                  <a:shade val="50000"/>
                </a:prstClr>
              </a:solidFill>
            </a:endParaRPr>
          </a:p>
        </p:txBody>
      </p:sp>
      <p:sp>
        <p:nvSpPr>
          <p:cNvPr id="5" name="Slide Number Placeholder 4"/>
          <p:cNvSpPr>
            <a:spLocks noGrp="1"/>
          </p:cNvSpPr>
          <p:nvPr>
            <p:ph type="sldNum" sz="quarter" idx="12"/>
          </p:nvPr>
        </p:nvSpPr>
        <p:spPr/>
        <p:txBody>
          <a:bodyPr/>
          <a:lstStyle/>
          <a:p>
            <a:pPr>
              <a:defRPr/>
            </a:pPr>
            <a:fld id="{6FEDA394-20A2-4421-A5A4-5FE406EBD699}"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492426806"/>
      </p:ext>
    </p:extLst>
  </p:cSld>
  <p:clrMapOvr>
    <a:masterClrMapping/>
  </p:clrMapOvr>
  <p:transition spd="med">
    <p:fade thruBlk="1"/>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1"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246506635"/>
      </p:ext>
    </p:extLst>
  </p:cSld>
  <p:clrMapOvr>
    <a:masterClrMapping/>
  </p:clrMapOvr>
  <p:transition spd="med">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12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8" name="Title Text"/>
          <p:cNvSpPr txBox="1">
            <a:spLocks noGrp="1"/>
          </p:cNvSpPr>
          <p:nvPr>
            <p:ph type="title"/>
          </p:nvPr>
        </p:nvSpPr>
        <p:spPr>
          <a:xfrm>
            <a:off x="457200" y="273050"/>
            <a:ext cx="3008314" cy="1162050"/>
          </a:xfrm>
          <a:prstGeom prst="rect">
            <a:avLst/>
          </a:prstGeom>
        </p:spPr>
        <p:txBody>
          <a:bodyPr anchor="b"/>
          <a:lstStyle>
            <a:lvl1pPr algn="l">
              <a:defRPr sz="2200">
                <a:solidFill>
                  <a:srgbClr val="F4DB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079" name="Body Level One…"/>
          <p:cNvSpPr txBox="1">
            <a:spLocks noGrp="1"/>
          </p:cNvSpPr>
          <p:nvPr>
            <p:ph type="body" sz="half" idx="1"/>
          </p:nvPr>
        </p:nvSpPr>
        <p:spPr>
          <a:xfrm>
            <a:off x="457200" y="1524000"/>
            <a:ext cx="3008314" cy="4602163"/>
          </a:xfrm>
          <a:prstGeom prst="rect">
            <a:avLst/>
          </a:prstGeom>
        </p:spPr>
        <p:txBody>
          <a:bodyPr/>
          <a:lstStyle>
            <a:lvl1pPr marL="0" indent="0">
              <a:spcBef>
                <a:spcPts val="300"/>
              </a:spcBef>
              <a:buSzTx/>
              <a:buFontTx/>
              <a:buNone/>
              <a:defRPr sz="1400">
                <a:solidFill>
                  <a:srgbClr val="FFFFFF"/>
                </a:solidFill>
                <a:latin typeface="Book Antiqua"/>
                <a:ea typeface="Book Antiqua"/>
                <a:cs typeface="Book Antiqua"/>
                <a:sym typeface="Book Antiqua"/>
              </a:defRPr>
            </a:lvl1pPr>
            <a:lvl2pPr marL="0" indent="585787">
              <a:spcBef>
                <a:spcPts val="300"/>
              </a:spcBef>
              <a:buSzTx/>
              <a:buFontTx/>
              <a:buNone/>
              <a:defRPr sz="1400">
                <a:solidFill>
                  <a:srgbClr val="FFFFFF"/>
                </a:solidFill>
                <a:latin typeface="Book Antiqua"/>
                <a:ea typeface="Book Antiqua"/>
                <a:cs typeface="Book Antiqua"/>
                <a:sym typeface="Book Antiqua"/>
              </a:defRPr>
            </a:lvl2pPr>
            <a:lvl3pPr marL="0" indent="904875">
              <a:spcBef>
                <a:spcPts val="300"/>
              </a:spcBef>
              <a:buSzTx/>
              <a:buFontTx/>
              <a:buNone/>
              <a:defRPr sz="1400">
                <a:solidFill>
                  <a:srgbClr val="FFFFFF"/>
                </a:solidFill>
                <a:latin typeface="Book Antiqua"/>
                <a:ea typeface="Book Antiqua"/>
                <a:cs typeface="Book Antiqua"/>
                <a:sym typeface="Book Antiqua"/>
              </a:defRPr>
            </a:lvl3pPr>
            <a:lvl4pPr marL="0" indent="1169987">
              <a:spcBef>
                <a:spcPts val="300"/>
              </a:spcBef>
              <a:buSzTx/>
              <a:buFontTx/>
              <a:buNone/>
              <a:defRPr sz="1400">
                <a:solidFill>
                  <a:srgbClr val="FFFFFF"/>
                </a:solidFill>
                <a:latin typeface="Book Antiqua"/>
                <a:ea typeface="Book Antiqua"/>
                <a:cs typeface="Book Antiqua"/>
                <a:sym typeface="Book Antiqua"/>
              </a:defRPr>
            </a:lvl4pPr>
            <a:lvl5pPr marL="0" indent="1362075">
              <a:spcBef>
                <a:spcPts val="300"/>
              </a:spcBef>
              <a:buSzTx/>
              <a:buFontTx/>
              <a:buNone/>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80"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427833529"/>
      </p:ext>
    </p:extLst>
  </p:cSld>
  <p:clrMapOvr>
    <a:masterClrMapping/>
  </p:clrMapOvr>
  <p:transition spd="med">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2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7" name="Title Text"/>
          <p:cNvSpPr txBox="1">
            <a:spLocks noGrp="1"/>
          </p:cNvSpPr>
          <p:nvPr>
            <p:ph type="title"/>
          </p:nvPr>
        </p:nvSpPr>
        <p:spPr>
          <a:xfrm>
            <a:off x="1828800" y="609600"/>
            <a:ext cx="5486400" cy="522288"/>
          </a:xfrm>
          <a:prstGeom prst="rect">
            <a:avLst/>
          </a:prstGeom>
        </p:spPr>
        <p:txBody>
          <a:bodyPr lIns="0" tIns="0" rIns="0" bIns="0" anchor="b"/>
          <a:lstStyle>
            <a:lvl1pPr>
              <a:defRPr sz="20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088" name="Picture Placeholder 2"/>
          <p:cNvSpPr>
            <a:spLocks noGrp="1"/>
          </p:cNvSpPr>
          <p:nvPr>
            <p:ph type="pic" sz="half" idx="13"/>
          </p:nvPr>
        </p:nvSpPr>
        <p:spPr>
          <a:xfrm>
            <a:off x="1828800" y="1831975"/>
            <a:ext cx="5486400" cy="3962400"/>
          </a:xfrm>
          <a:prstGeom prst="rect">
            <a:avLst/>
          </a:prstGeom>
          <a:ln w="44450" cap="sq">
            <a:solidFill>
              <a:srgbClr val="FFFFFF"/>
            </a:solidFill>
            <a:miter lim="800000"/>
          </a:ln>
          <a:effectLst>
            <a:outerShdw blurRad="190500" dist="228600" dir="2700000" rotWithShape="0">
              <a:srgbClr val="000000">
                <a:alpha val="25000"/>
              </a:srgbClr>
            </a:outerShdw>
          </a:effectLst>
        </p:spPr>
        <p:txBody>
          <a:bodyPr lIns="91439" rIns="91439">
            <a:noAutofit/>
          </a:bodyPr>
          <a:lstStyle/>
          <a:p>
            <a:endParaRPr/>
          </a:p>
        </p:txBody>
      </p:sp>
      <p:sp>
        <p:nvSpPr>
          <p:cNvPr id="1089" name="Body Level One…"/>
          <p:cNvSpPr txBox="1">
            <a:spLocks noGrp="1"/>
          </p:cNvSpPr>
          <p:nvPr>
            <p:ph type="body" sz="quarter" idx="1"/>
          </p:nvPr>
        </p:nvSpPr>
        <p:spPr>
          <a:xfrm>
            <a:off x="1828800" y="1166787"/>
            <a:ext cx="5486400" cy="530352"/>
          </a:xfrm>
          <a:prstGeom prst="rect">
            <a:avLst/>
          </a:prstGeom>
        </p:spPr>
        <p:txBody>
          <a:bodyPr/>
          <a:lstStyle>
            <a:lvl1pPr marL="0" indent="0" algn="ctr">
              <a:spcBef>
                <a:spcPts val="300"/>
              </a:spcBef>
              <a:buSzTx/>
              <a:buFontTx/>
              <a:buNone/>
              <a:defRPr sz="1400">
                <a:solidFill>
                  <a:srgbClr val="FFFFFF"/>
                </a:solidFill>
                <a:latin typeface="Book Antiqua"/>
                <a:ea typeface="Book Antiqua"/>
                <a:cs typeface="Book Antiqua"/>
                <a:sym typeface="Book Antiqua"/>
              </a:defRPr>
            </a:lvl1pPr>
            <a:lvl2pPr marL="915458" indent="-329670" algn="ctr">
              <a:spcBef>
                <a:spcPts val="300"/>
              </a:spcBef>
              <a:buSzPct val="80000"/>
              <a:buFontTx/>
              <a:buChar char="◼"/>
              <a:defRPr sz="1400">
                <a:solidFill>
                  <a:srgbClr val="FFFFFF"/>
                </a:solidFill>
                <a:latin typeface="Book Antiqua"/>
                <a:ea typeface="Book Antiqua"/>
                <a:cs typeface="Book Antiqua"/>
                <a:sym typeface="Book Antiqua"/>
              </a:defRPr>
            </a:lvl2pPr>
            <a:lvl3pPr marL="1224914" indent="-320039" algn="ctr">
              <a:spcBef>
                <a:spcPts val="300"/>
              </a:spcBef>
              <a:buSzPct val="95000"/>
              <a:buFontTx/>
              <a:buChar char="▫"/>
              <a:defRPr sz="1400">
                <a:solidFill>
                  <a:srgbClr val="FFFFFF"/>
                </a:solidFill>
                <a:latin typeface="Book Antiqua"/>
                <a:ea typeface="Book Antiqua"/>
                <a:cs typeface="Book Antiqua"/>
                <a:sym typeface="Book Antiqua"/>
              </a:defRPr>
            </a:lvl3pPr>
            <a:lvl4pPr marL="1453973" indent="-283986" algn="ctr">
              <a:spcBef>
                <a:spcPts val="300"/>
              </a:spcBef>
              <a:buFontTx/>
              <a:buChar char=""/>
              <a:defRPr sz="1400">
                <a:solidFill>
                  <a:srgbClr val="FFFFFF"/>
                </a:solidFill>
                <a:latin typeface="Book Antiqua"/>
                <a:ea typeface="Book Antiqua"/>
                <a:cs typeface="Book Antiqua"/>
                <a:sym typeface="Book Antiqua"/>
              </a:defRPr>
            </a:lvl4pPr>
            <a:lvl5pPr marL="1646061" indent="-283986" algn="ctr">
              <a:spcBef>
                <a:spcPts val="300"/>
              </a:spcBef>
              <a:buFontTx/>
              <a:buChar char="◾"/>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90"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812058226"/>
      </p:ext>
    </p:extLst>
  </p:cSld>
  <p:clrMapOvr>
    <a:masterClrMapping/>
  </p:clrMapOvr>
  <p:transition spd="med">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13_Title Slide">
    <p:spTree>
      <p:nvGrpSpPr>
        <p:cNvPr id="1" name=""/>
        <p:cNvGrpSpPr/>
        <p:nvPr/>
      </p:nvGrpSpPr>
      <p:grpSpPr>
        <a:xfrm>
          <a:off x="0" y="0"/>
          <a:ext cx="0" cy="0"/>
          <a:chOff x="0" y="0"/>
          <a:chExt cx="0" cy="0"/>
        </a:xfrm>
      </p:grpSpPr>
      <p:sp>
        <p:nvSpPr>
          <p:cNvPr id="1097"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a:lvl1pPr>
          </a:lstStyle>
          <a:p>
            <a:r>
              <a:t>Title Text</a:t>
            </a:r>
          </a:p>
        </p:txBody>
      </p:sp>
      <p:sp>
        <p:nvSpPr>
          <p:cNvPr id="1098" name="Body Level One…"/>
          <p:cNvSpPr txBox="1">
            <a:spLocks noGrp="1"/>
          </p:cNvSpPr>
          <p:nvPr>
            <p:ph type="body" sz="quarter" idx="1"/>
          </p:nvPr>
        </p:nvSpPr>
        <p:spPr>
          <a:xfrm>
            <a:off x="1143000" y="3602037"/>
            <a:ext cx="6858000" cy="1655763"/>
          </a:xfrm>
          <a:prstGeom prst="rect">
            <a:avLst/>
          </a:prstGeom>
        </p:spPr>
        <p:txBody>
          <a:bodyPr/>
          <a:lstStyle>
            <a:lvl1pPr marL="0" indent="0" algn="ctr">
              <a:lnSpc>
                <a:spcPct val="90000"/>
              </a:lnSpc>
              <a:spcBef>
                <a:spcPts val="1000"/>
              </a:spcBef>
              <a:buSzTx/>
              <a:buFontTx/>
              <a:buNone/>
              <a:defRPr sz="2400"/>
            </a:lvl1pPr>
            <a:lvl2pPr marL="0" indent="457200" algn="ctr">
              <a:lnSpc>
                <a:spcPct val="90000"/>
              </a:lnSpc>
              <a:spcBef>
                <a:spcPts val="1000"/>
              </a:spcBef>
              <a:buSzTx/>
              <a:buFontTx/>
              <a:buNone/>
              <a:defRPr sz="2400"/>
            </a:lvl2pPr>
            <a:lvl3pPr marL="0" indent="914400" algn="ctr">
              <a:lnSpc>
                <a:spcPct val="90000"/>
              </a:lnSpc>
              <a:spcBef>
                <a:spcPts val="1000"/>
              </a:spcBef>
              <a:buSzTx/>
              <a:buFontTx/>
              <a:buNone/>
              <a:defRPr sz="2400"/>
            </a:lvl3pPr>
            <a:lvl4pPr marL="0" indent="1371600" algn="ctr">
              <a:lnSpc>
                <a:spcPct val="90000"/>
              </a:lnSpc>
              <a:spcBef>
                <a:spcPts val="1000"/>
              </a:spcBef>
              <a:buSzTx/>
              <a:buFontTx/>
              <a:buNone/>
              <a:defRPr sz="2400"/>
            </a:lvl4pPr>
            <a:lvl5pPr marL="0" indent="1828800" algn="ctr">
              <a:lnSpc>
                <a:spcPct val="9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099" name="Slide Number"/>
          <p:cNvSpPr txBox="1">
            <a:spLocks noGrp="1"/>
          </p:cNvSpPr>
          <p:nvPr>
            <p:ph type="sldNum" sz="quarter" idx="2"/>
          </p:nvPr>
        </p:nvSpPr>
        <p:spPr>
          <a:xfrm>
            <a:off x="8256726" y="6414761"/>
            <a:ext cx="258624" cy="248306"/>
          </a:xfrm>
          <a:prstGeom prst="rect">
            <a:avLst/>
          </a:prstGeom>
        </p:spPr>
        <p:txBody>
          <a:bodyPr/>
          <a:lstStyle>
            <a:lvl1pPr defTabSz="457200">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064154876"/>
      </p:ext>
    </p:extLst>
  </p:cSld>
  <p:clrMapOvr>
    <a:masterClrMapping/>
  </p:clrMapOvr>
  <p:transition spd="med">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106" name="Title Text"/>
          <p:cNvSpPr txBox="1">
            <a:spLocks noGrp="1"/>
          </p:cNvSpPr>
          <p:nvPr>
            <p:ph type="title"/>
          </p:nvPr>
        </p:nvSpPr>
        <p:spPr>
          <a:xfrm>
            <a:off x="628650" y="365125"/>
            <a:ext cx="7886700" cy="1325564"/>
          </a:xfrm>
          <a:prstGeom prst="rect">
            <a:avLst/>
          </a:prstGeom>
        </p:spPr>
        <p:txBody>
          <a:bodyPr/>
          <a:lstStyle>
            <a:lvl1pPr algn="l">
              <a:lnSpc>
                <a:spcPct val="90000"/>
              </a:lnSpc>
            </a:lvl1pPr>
          </a:lstStyle>
          <a:p>
            <a:r>
              <a:t>Title Text</a:t>
            </a:r>
          </a:p>
        </p:txBody>
      </p:sp>
      <p:sp>
        <p:nvSpPr>
          <p:cNvPr id="1107" name="Body Level One…"/>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defRPr sz="2800"/>
            </a:lvl1pPr>
            <a:lvl2pPr marL="723900" indent="-266700">
              <a:lnSpc>
                <a:spcPct val="90000"/>
              </a:lnSpc>
              <a:spcBef>
                <a:spcPts val="1000"/>
              </a:spcBef>
              <a:buChar char="•"/>
              <a:defRPr sz="2800"/>
            </a:lvl2pPr>
            <a:lvl3pPr marL="1234439" indent="-320039">
              <a:lnSpc>
                <a:spcPct val="90000"/>
              </a:lnSpc>
              <a:spcBef>
                <a:spcPts val="1000"/>
              </a:spcBef>
              <a:defRPr sz="2800"/>
            </a:lvl3pPr>
            <a:lvl4pPr marL="1727200" indent="-355600">
              <a:lnSpc>
                <a:spcPct val="90000"/>
              </a:lnSpc>
              <a:spcBef>
                <a:spcPts val="1000"/>
              </a:spcBef>
              <a:buChar char="•"/>
              <a:defRPr sz="2800"/>
            </a:lvl4pPr>
            <a:lvl5pPr marL="2184400" indent="-3556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08"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197269706"/>
      </p:ext>
    </p:extLst>
  </p:cSld>
  <p:clrMapOvr>
    <a:masterClrMapping/>
  </p:clrMapOvr>
  <p:transition spd="med">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1124"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a:lvl1pPr>
          </a:lstStyle>
          <a:p>
            <a:r>
              <a:t>Title Text</a:t>
            </a:r>
          </a:p>
        </p:txBody>
      </p:sp>
      <p:sp>
        <p:nvSpPr>
          <p:cNvPr id="1125" name="Body Level One…"/>
          <p:cNvSpPr txBox="1">
            <a:spLocks noGrp="1"/>
          </p:cNvSpPr>
          <p:nvPr>
            <p:ph type="body" sz="quarter" idx="1"/>
          </p:nvPr>
        </p:nvSpPr>
        <p:spPr>
          <a:xfrm>
            <a:off x="623887" y="4589464"/>
            <a:ext cx="7886701" cy="1500188"/>
          </a:xfrm>
          <a:prstGeom prst="rect">
            <a:avLst/>
          </a:prstGeom>
        </p:spPr>
        <p:txBody>
          <a:bodyPr/>
          <a:lstStyle>
            <a:lvl1pPr marL="0" indent="0">
              <a:lnSpc>
                <a:spcPct val="90000"/>
              </a:lnSpc>
              <a:spcBef>
                <a:spcPts val="1000"/>
              </a:spcBef>
              <a:buSzTx/>
              <a:buFontTx/>
              <a:buNone/>
              <a:defRPr sz="2400"/>
            </a:lvl1pPr>
            <a:lvl2pPr marL="0" indent="457200">
              <a:lnSpc>
                <a:spcPct val="90000"/>
              </a:lnSpc>
              <a:spcBef>
                <a:spcPts val="1000"/>
              </a:spcBef>
              <a:buSzTx/>
              <a:buFontTx/>
              <a:buNone/>
              <a:defRPr sz="2400"/>
            </a:lvl2pPr>
            <a:lvl3pPr marL="0" indent="914400">
              <a:lnSpc>
                <a:spcPct val="90000"/>
              </a:lnSpc>
              <a:spcBef>
                <a:spcPts val="1000"/>
              </a:spcBef>
              <a:buSzTx/>
              <a:buFontTx/>
              <a:buNone/>
              <a:defRPr sz="2400"/>
            </a:lvl3pPr>
            <a:lvl4pPr marL="0" indent="1371600">
              <a:lnSpc>
                <a:spcPct val="90000"/>
              </a:lnSpc>
              <a:spcBef>
                <a:spcPts val="1000"/>
              </a:spcBef>
              <a:buSzTx/>
              <a:buFontTx/>
              <a:buNone/>
              <a:defRPr sz="2400"/>
            </a:lvl4pPr>
            <a:lvl5pPr marL="0" indent="1828800">
              <a:lnSpc>
                <a:spcPct val="9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126" name="Slide Number"/>
          <p:cNvSpPr txBox="1">
            <a:spLocks noGrp="1"/>
          </p:cNvSpPr>
          <p:nvPr>
            <p:ph type="sldNum" sz="quarter" idx="2"/>
          </p:nvPr>
        </p:nvSpPr>
        <p:spPr>
          <a:xfrm>
            <a:off x="8256726" y="6414761"/>
            <a:ext cx="258624" cy="248306"/>
          </a:xfrm>
          <a:prstGeom prst="rect">
            <a:avLst/>
          </a:prstGeom>
        </p:spPr>
        <p:txBody>
          <a:bodyPr/>
          <a:lstStyle>
            <a:lvl1pPr defTabSz="457200">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105191203"/>
      </p:ext>
    </p:extLst>
  </p:cSld>
  <p:clrMapOvr>
    <a:masterClrMapping/>
  </p:clrMapOvr>
  <p:transition spd="med">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628650" y="365125"/>
            <a:ext cx="7886700" cy="1325564"/>
          </a:xfrm>
          <a:prstGeom prst="rect">
            <a:avLst/>
          </a:prstGeom>
        </p:spPr>
        <p:txBody>
          <a:bodyPr/>
          <a:lstStyle>
            <a:lvl1pPr algn="l">
              <a:lnSpc>
                <a:spcPct val="90000"/>
              </a:lnSpc>
            </a:lvl1pPr>
          </a:lstStyle>
          <a:p>
            <a:r>
              <a:t>Title Text</a:t>
            </a:r>
          </a:p>
        </p:txBody>
      </p:sp>
      <p:sp>
        <p:nvSpPr>
          <p:cNvPr id="1134" name="Body Level One…"/>
          <p:cNvSpPr txBox="1">
            <a:spLocks noGrp="1"/>
          </p:cNvSpPr>
          <p:nvPr>
            <p:ph type="body" sz="half" idx="1"/>
          </p:nvPr>
        </p:nvSpPr>
        <p:spPr>
          <a:xfrm>
            <a:off x="628650" y="1825625"/>
            <a:ext cx="3886200" cy="4351338"/>
          </a:xfrm>
          <a:prstGeom prst="rect">
            <a:avLst/>
          </a:prstGeom>
        </p:spPr>
        <p:txBody>
          <a:bodyPr/>
          <a:lstStyle>
            <a:lvl1pPr marL="228600" indent="-228600">
              <a:lnSpc>
                <a:spcPct val="90000"/>
              </a:lnSpc>
              <a:spcBef>
                <a:spcPts val="1000"/>
              </a:spcBef>
              <a:defRPr sz="2800"/>
            </a:lvl1pPr>
            <a:lvl2pPr marL="723900" indent="-266700">
              <a:lnSpc>
                <a:spcPct val="90000"/>
              </a:lnSpc>
              <a:spcBef>
                <a:spcPts val="1000"/>
              </a:spcBef>
              <a:buChar char="•"/>
              <a:defRPr sz="2800"/>
            </a:lvl2pPr>
            <a:lvl3pPr marL="1234439" indent="-320039">
              <a:lnSpc>
                <a:spcPct val="90000"/>
              </a:lnSpc>
              <a:spcBef>
                <a:spcPts val="1000"/>
              </a:spcBef>
              <a:defRPr sz="2800"/>
            </a:lvl3pPr>
            <a:lvl4pPr marL="1727200" indent="-355600">
              <a:lnSpc>
                <a:spcPct val="90000"/>
              </a:lnSpc>
              <a:spcBef>
                <a:spcPts val="1000"/>
              </a:spcBef>
              <a:buChar char="•"/>
              <a:defRPr sz="2800"/>
            </a:lvl4pPr>
            <a:lvl5pPr marL="2184400" indent="-3556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35" name="Slide Number"/>
          <p:cNvSpPr txBox="1">
            <a:spLocks noGrp="1"/>
          </p:cNvSpPr>
          <p:nvPr>
            <p:ph type="sldNum" sz="quarter" idx="2"/>
          </p:nvPr>
        </p:nvSpPr>
        <p:spPr>
          <a:xfrm>
            <a:off x="8256726" y="6414761"/>
            <a:ext cx="258624" cy="248306"/>
          </a:xfrm>
          <a:prstGeom prst="rect">
            <a:avLst/>
          </a:prstGeom>
        </p:spPr>
        <p:txBody>
          <a:bodyPr/>
          <a:lstStyle>
            <a:lvl1pPr defTabSz="457200">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595238971"/>
      </p:ext>
    </p:extLst>
  </p:cSld>
  <p:clrMapOvr>
    <a:masterClrMapping/>
  </p:clrMapOvr>
  <p:transition spd="med">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3_Comparison">
    <p:spTree>
      <p:nvGrpSpPr>
        <p:cNvPr id="1" name=""/>
        <p:cNvGrpSpPr/>
        <p:nvPr/>
      </p:nvGrpSpPr>
      <p:grpSpPr>
        <a:xfrm>
          <a:off x="0" y="0"/>
          <a:ext cx="0" cy="0"/>
          <a:chOff x="0" y="0"/>
          <a:chExt cx="0" cy="0"/>
        </a:xfrm>
      </p:grpSpPr>
      <p:sp>
        <p:nvSpPr>
          <p:cNvPr id="1142" name="Title Text"/>
          <p:cNvSpPr txBox="1">
            <a:spLocks noGrp="1"/>
          </p:cNvSpPr>
          <p:nvPr>
            <p:ph type="title"/>
          </p:nvPr>
        </p:nvSpPr>
        <p:spPr>
          <a:xfrm>
            <a:off x="629841" y="365125"/>
            <a:ext cx="7886701" cy="1325564"/>
          </a:xfrm>
          <a:prstGeom prst="rect">
            <a:avLst/>
          </a:prstGeom>
        </p:spPr>
        <p:txBody>
          <a:bodyPr/>
          <a:lstStyle>
            <a:lvl1pPr algn="l">
              <a:lnSpc>
                <a:spcPct val="90000"/>
              </a:lnSpc>
            </a:lvl1pPr>
          </a:lstStyle>
          <a:p>
            <a:r>
              <a:t>Title Text</a:t>
            </a:r>
          </a:p>
        </p:txBody>
      </p:sp>
      <p:sp>
        <p:nvSpPr>
          <p:cNvPr id="1143" name="Body Level One…"/>
          <p:cNvSpPr txBox="1">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FontTx/>
              <a:buNone/>
              <a:defRPr sz="2400" b="1"/>
            </a:lvl1pPr>
            <a:lvl2pPr marL="0" indent="457200">
              <a:lnSpc>
                <a:spcPct val="90000"/>
              </a:lnSpc>
              <a:spcBef>
                <a:spcPts val="1000"/>
              </a:spcBef>
              <a:buSzTx/>
              <a:buFontTx/>
              <a:buNone/>
              <a:defRPr sz="2400" b="1"/>
            </a:lvl2pPr>
            <a:lvl3pPr marL="0" indent="914400">
              <a:lnSpc>
                <a:spcPct val="90000"/>
              </a:lnSpc>
              <a:spcBef>
                <a:spcPts val="1000"/>
              </a:spcBef>
              <a:buSzTx/>
              <a:buFontTx/>
              <a:buNone/>
              <a:defRPr sz="2400" b="1"/>
            </a:lvl3pPr>
            <a:lvl4pPr marL="0" indent="1371600">
              <a:lnSpc>
                <a:spcPct val="90000"/>
              </a:lnSpc>
              <a:spcBef>
                <a:spcPts val="1000"/>
              </a:spcBef>
              <a:buSzTx/>
              <a:buFontTx/>
              <a:buNone/>
              <a:defRPr sz="2400" b="1"/>
            </a:lvl4pPr>
            <a:lvl5pPr marL="0" indent="1828800">
              <a:lnSpc>
                <a:spcPct val="90000"/>
              </a:lnSpc>
              <a:spcBef>
                <a:spcPts val="10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44" name="Text Placeholder 4"/>
          <p:cNvSpPr>
            <a:spLocks noGrp="1"/>
          </p:cNvSpPr>
          <p:nvPr>
            <p:ph type="body" sz="quarter" idx="13"/>
          </p:nvPr>
        </p:nvSpPr>
        <p:spPr>
          <a:xfrm>
            <a:off x="4629149" y="1681163"/>
            <a:ext cx="3887393" cy="823913"/>
          </a:xfrm>
          <a:prstGeom prst="rect">
            <a:avLst/>
          </a:prstGeom>
        </p:spPr>
        <p:txBody>
          <a:bodyPr anchor="b"/>
          <a:lstStyle/>
          <a:p>
            <a:pPr marL="0" indent="0">
              <a:lnSpc>
                <a:spcPct val="90000"/>
              </a:lnSpc>
              <a:spcBef>
                <a:spcPts val="1000"/>
              </a:spcBef>
              <a:buSzTx/>
              <a:buFontTx/>
              <a:buNone/>
              <a:defRPr sz="2400" b="1"/>
            </a:pPr>
            <a:endParaRPr/>
          </a:p>
        </p:txBody>
      </p:sp>
      <p:sp>
        <p:nvSpPr>
          <p:cNvPr id="1145" name="Slide Number"/>
          <p:cNvSpPr txBox="1">
            <a:spLocks noGrp="1"/>
          </p:cNvSpPr>
          <p:nvPr>
            <p:ph type="sldNum" sz="quarter" idx="2"/>
          </p:nvPr>
        </p:nvSpPr>
        <p:spPr>
          <a:xfrm>
            <a:off x="8256726" y="6414761"/>
            <a:ext cx="258624" cy="248306"/>
          </a:xfrm>
          <a:prstGeom prst="rect">
            <a:avLst/>
          </a:prstGeom>
        </p:spPr>
        <p:txBody>
          <a:bodyPr/>
          <a:lstStyle>
            <a:lvl1pPr defTabSz="457200">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906588981"/>
      </p:ext>
    </p:extLst>
  </p:cSld>
  <p:clrMapOvr>
    <a:masterClrMapping/>
  </p:clrMapOvr>
  <p:transition spd="med">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1152" name="Title Text"/>
          <p:cNvSpPr txBox="1">
            <a:spLocks noGrp="1"/>
          </p:cNvSpPr>
          <p:nvPr>
            <p:ph type="title"/>
          </p:nvPr>
        </p:nvSpPr>
        <p:spPr>
          <a:xfrm>
            <a:off x="628650" y="365125"/>
            <a:ext cx="7886700" cy="1325564"/>
          </a:xfrm>
          <a:prstGeom prst="rect">
            <a:avLst/>
          </a:prstGeom>
        </p:spPr>
        <p:txBody>
          <a:bodyPr/>
          <a:lstStyle>
            <a:lvl1pPr algn="l">
              <a:lnSpc>
                <a:spcPct val="90000"/>
              </a:lnSpc>
            </a:lvl1pPr>
          </a:lstStyle>
          <a:p>
            <a:r>
              <a:t>Title Text</a:t>
            </a:r>
          </a:p>
        </p:txBody>
      </p:sp>
      <p:sp>
        <p:nvSpPr>
          <p:cNvPr id="1153" name="Slide Number"/>
          <p:cNvSpPr txBox="1">
            <a:spLocks noGrp="1"/>
          </p:cNvSpPr>
          <p:nvPr>
            <p:ph type="sldNum" sz="quarter" idx="2"/>
          </p:nvPr>
        </p:nvSpPr>
        <p:spPr>
          <a:xfrm>
            <a:off x="8256726" y="6414761"/>
            <a:ext cx="258624" cy="248306"/>
          </a:xfrm>
          <a:prstGeom prst="rect">
            <a:avLst/>
          </a:prstGeom>
        </p:spPr>
        <p:txBody>
          <a:bodyPr/>
          <a:lstStyle>
            <a:lvl1pPr defTabSz="457200">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581171829"/>
      </p:ext>
    </p:extLst>
  </p:cSld>
  <p:clrMapOvr>
    <a:masterClrMapping/>
  </p:clrMapOvr>
  <p:transition spd="med">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sp>
        <p:nvSpPr>
          <p:cNvPr id="1160" name="Slide Number"/>
          <p:cNvSpPr txBox="1">
            <a:spLocks noGrp="1"/>
          </p:cNvSpPr>
          <p:nvPr>
            <p:ph type="sldNum" sz="quarter" idx="2"/>
          </p:nvPr>
        </p:nvSpPr>
        <p:spPr>
          <a:xfrm>
            <a:off x="8256726" y="6414761"/>
            <a:ext cx="258624" cy="248306"/>
          </a:xfrm>
          <a:prstGeom prst="rect">
            <a:avLst/>
          </a:prstGeom>
        </p:spPr>
        <p:txBody>
          <a:bodyPr/>
          <a:lstStyle>
            <a:lvl1pPr defTabSz="457200">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52487846"/>
      </p:ext>
    </p:extLst>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E45856F-C2F6-4D86-BD47-D72E730C34BC}"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white">
                  <a:shade val="50000"/>
                </a:prstClr>
              </a:solidFill>
            </a:endParaRPr>
          </a:p>
        </p:txBody>
      </p:sp>
      <p:sp>
        <p:nvSpPr>
          <p:cNvPr id="4" name="Slide Number Placeholder 3"/>
          <p:cNvSpPr>
            <a:spLocks noGrp="1"/>
          </p:cNvSpPr>
          <p:nvPr>
            <p:ph type="sldNum" sz="quarter" idx="12"/>
          </p:nvPr>
        </p:nvSpPr>
        <p:spPr/>
        <p:txBody>
          <a:bodyPr/>
          <a:lstStyle/>
          <a:p>
            <a:pPr>
              <a:defRPr/>
            </a:pPr>
            <a:fld id="{810DB9DD-CF93-461F-86AD-7EBD38CCAC72}"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906480266"/>
      </p:ext>
    </p:extLst>
  </p:cSld>
  <p:clrMapOvr>
    <a:masterClrMapping/>
  </p:clrMapOvr>
  <p:transition spd="med">
    <p:fade thruBlk="1"/>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3_Content with Caption">
    <p:spTree>
      <p:nvGrpSpPr>
        <p:cNvPr id="1" name=""/>
        <p:cNvGrpSpPr/>
        <p:nvPr/>
      </p:nvGrpSpPr>
      <p:grpSpPr>
        <a:xfrm>
          <a:off x="0" y="0"/>
          <a:ext cx="0" cy="0"/>
          <a:chOff x="0" y="0"/>
          <a:chExt cx="0" cy="0"/>
        </a:xfrm>
      </p:grpSpPr>
      <p:sp>
        <p:nvSpPr>
          <p:cNvPr id="1167"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a:lvl1pPr>
          </a:lstStyle>
          <a:p>
            <a:r>
              <a:t>Title Text</a:t>
            </a:r>
          </a:p>
        </p:txBody>
      </p:sp>
      <p:sp>
        <p:nvSpPr>
          <p:cNvPr id="1168" name="Body Level One…"/>
          <p:cNvSpPr txBox="1">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lvl1pPr>
            <a:lvl2pPr marL="718457" indent="-261257">
              <a:lnSpc>
                <a:spcPct val="90000"/>
              </a:lnSpc>
              <a:spcBef>
                <a:spcPts val="1000"/>
              </a:spcBef>
              <a:buChar char="•"/>
            </a:lvl2pPr>
            <a:lvl3pPr>
              <a:lnSpc>
                <a:spcPct val="90000"/>
              </a:lnSpc>
              <a:spcBef>
                <a:spcPts val="1000"/>
              </a:spcBef>
            </a:lvl3pPr>
            <a:lvl4pPr>
              <a:lnSpc>
                <a:spcPct val="90000"/>
              </a:lnSpc>
              <a:spcBef>
                <a:spcPts val="1000"/>
              </a:spcBef>
              <a:buChar char="•"/>
            </a:lvl4pPr>
            <a:lvl5pPr>
              <a:lnSpc>
                <a:spcPct val="90000"/>
              </a:lnSpc>
              <a:spcBef>
                <a:spcPts val="1000"/>
              </a:spcBef>
              <a:buChar char="•"/>
            </a:lvl5pPr>
          </a:lstStyle>
          <a:p>
            <a:r>
              <a:t>Body Level One</a:t>
            </a:r>
          </a:p>
          <a:p>
            <a:pPr lvl="1"/>
            <a:r>
              <a:t>Body Level Two</a:t>
            </a:r>
          </a:p>
          <a:p>
            <a:pPr lvl="2"/>
            <a:r>
              <a:t>Body Level Three</a:t>
            </a:r>
          </a:p>
          <a:p>
            <a:pPr lvl="3"/>
            <a:r>
              <a:t>Body Level Four</a:t>
            </a:r>
          </a:p>
          <a:p>
            <a:pPr lvl="4"/>
            <a:r>
              <a:t>Body Level Five</a:t>
            </a:r>
          </a:p>
        </p:txBody>
      </p:sp>
      <p:sp>
        <p:nvSpPr>
          <p:cNvPr id="1169" name="Text Placeholder 3"/>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FontTx/>
              <a:buNone/>
              <a:defRPr sz="1600"/>
            </a:pPr>
            <a:endParaRPr/>
          </a:p>
        </p:txBody>
      </p:sp>
      <p:sp>
        <p:nvSpPr>
          <p:cNvPr id="1170" name="Slide Number"/>
          <p:cNvSpPr txBox="1">
            <a:spLocks noGrp="1"/>
          </p:cNvSpPr>
          <p:nvPr>
            <p:ph type="sldNum" sz="quarter" idx="2"/>
          </p:nvPr>
        </p:nvSpPr>
        <p:spPr>
          <a:xfrm>
            <a:off x="8256726" y="6414761"/>
            <a:ext cx="258624" cy="248306"/>
          </a:xfrm>
          <a:prstGeom prst="rect">
            <a:avLst/>
          </a:prstGeom>
        </p:spPr>
        <p:txBody>
          <a:bodyPr/>
          <a:lstStyle>
            <a:lvl1pPr defTabSz="457200">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87593085"/>
      </p:ext>
    </p:extLst>
  </p:cSld>
  <p:clrMapOvr>
    <a:masterClrMapping/>
  </p:clrMapOvr>
  <p:transition spd="med">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3_Picture with Caption">
    <p:spTree>
      <p:nvGrpSpPr>
        <p:cNvPr id="1" name=""/>
        <p:cNvGrpSpPr/>
        <p:nvPr/>
      </p:nvGrpSpPr>
      <p:grpSpPr>
        <a:xfrm>
          <a:off x="0" y="0"/>
          <a:ext cx="0" cy="0"/>
          <a:chOff x="0" y="0"/>
          <a:chExt cx="0" cy="0"/>
        </a:xfrm>
      </p:grpSpPr>
      <p:sp>
        <p:nvSpPr>
          <p:cNvPr id="1177"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a:lvl1pPr>
          </a:lstStyle>
          <a:p>
            <a:r>
              <a:t>Title Text</a:t>
            </a:r>
          </a:p>
        </p:txBody>
      </p:sp>
      <p:sp>
        <p:nvSpPr>
          <p:cNvPr id="1178"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1179" name="Body Level One…"/>
          <p:cNvSpPr txBox="1">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FontTx/>
              <a:buNone/>
              <a:defRPr sz="1600"/>
            </a:lvl1pPr>
            <a:lvl2pPr marL="0" indent="457200">
              <a:lnSpc>
                <a:spcPct val="90000"/>
              </a:lnSpc>
              <a:spcBef>
                <a:spcPts val="1000"/>
              </a:spcBef>
              <a:buSzTx/>
              <a:buFontTx/>
              <a:buNone/>
              <a:defRPr sz="1600"/>
            </a:lvl2pPr>
            <a:lvl3pPr marL="0" indent="914400">
              <a:lnSpc>
                <a:spcPct val="90000"/>
              </a:lnSpc>
              <a:spcBef>
                <a:spcPts val="1000"/>
              </a:spcBef>
              <a:buSzTx/>
              <a:buFontTx/>
              <a:buNone/>
              <a:defRPr sz="1600"/>
            </a:lvl3pPr>
            <a:lvl4pPr marL="0" indent="1371600">
              <a:lnSpc>
                <a:spcPct val="90000"/>
              </a:lnSpc>
              <a:spcBef>
                <a:spcPts val="1000"/>
              </a:spcBef>
              <a:buSzTx/>
              <a:buFontTx/>
              <a:buNone/>
              <a:defRPr sz="1600"/>
            </a:lvl4pPr>
            <a:lvl5pPr marL="0" indent="1828800">
              <a:lnSpc>
                <a:spcPct val="90000"/>
              </a:lnSpc>
              <a:spcBef>
                <a:spcPts val="10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180" name="Slide Number"/>
          <p:cNvSpPr txBox="1">
            <a:spLocks noGrp="1"/>
          </p:cNvSpPr>
          <p:nvPr>
            <p:ph type="sldNum" sz="quarter" idx="2"/>
          </p:nvPr>
        </p:nvSpPr>
        <p:spPr>
          <a:xfrm>
            <a:off x="8256726" y="6414761"/>
            <a:ext cx="258624" cy="248306"/>
          </a:xfrm>
          <a:prstGeom prst="rect">
            <a:avLst/>
          </a:prstGeom>
        </p:spPr>
        <p:txBody>
          <a:bodyPr/>
          <a:lstStyle>
            <a:lvl1pPr defTabSz="457200">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73838368"/>
      </p:ext>
    </p:extLst>
  </p:cSld>
  <p:clrMapOvr>
    <a:masterClrMapping/>
  </p:clrMapOvr>
  <p:transition spd="med">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187"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a:lvl1pPr>
          </a:lstStyle>
          <a:p>
            <a:r>
              <a:t>Title Text</a:t>
            </a:r>
          </a:p>
        </p:txBody>
      </p:sp>
      <p:sp>
        <p:nvSpPr>
          <p:cNvPr id="1188" name="Body Level One…"/>
          <p:cNvSpPr txBox="1">
            <a:spLocks noGrp="1"/>
          </p:cNvSpPr>
          <p:nvPr>
            <p:ph type="body" sz="quarter" idx="1"/>
          </p:nvPr>
        </p:nvSpPr>
        <p:spPr>
          <a:xfrm>
            <a:off x="1143000" y="3602037"/>
            <a:ext cx="6858000" cy="1655763"/>
          </a:xfrm>
          <a:prstGeom prst="rect">
            <a:avLst/>
          </a:prstGeom>
        </p:spPr>
        <p:txBody>
          <a:bodyPr/>
          <a:lstStyle>
            <a:lvl1pPr marL="0" indent="0" algn="ctr">
              <a:lnSpc>
                <a:spcPct val="90000"/>
              </a:lnSpc>
              <a:spcBef>
                <a:spcPts val="1000"/>
              </a:spcBef>
              <a:buSzTx/>
              <a:buFontTx/>
              <a:buNone/>
              <a:defRPr sz="2400"/>
            </a:lvl1pPr>
            <a:lvl2pPr marL="0" indent="457200" algn="ctr">
              <a:lnSpc>
                <a:spcPct val="90000"/>
              </a:lnSpc>
              <a:spcBef>
                <a:spcPts val="1000"/>
              </a:spcBef>
              <a:buSzTx/>
              <a:buFontTx/>
              <a:buNone/>
              <a:defRPr sz="2400"/>
            </a:lvl2pPr>
            <a:lvl3pPr marL="0" indent="914400" algn="ctr">
              <a:lnSpc>
                <a:spcPct val="90000"/>
              </a:lnSpc>
              <a:spcBef>
                <a:spcPts val="1000"/>
              </a:spcBef>
              <a:buSzTx/>
              <a:buFontTx/>
              <a:buNone/>
              <a:defRPr sz="2400"/>
            </a:lvl3pPr>
            <a:lvl4pPr marL="0" indent="1371600" algn="ctr">
              <a:lnSpc>
                <a:spcPct val="90000"/>
              </a:lnSpc>
              <a:spcBef>
                <a:spcPts val="1000"/>
              </a:spcBef>
              <a:buSzTx/>
              <a:buFontTx/>
              <a:buNone/>
              <a:defRPr sz="2400"/>
            </a:lvl4pPr>
            <a:lvl5pPr marL="0" indent="1828800" algn="ctr">
              <a:lnSpc>
                <a:spcPct val="9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189"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003111481"/>
      </p:ext>
    </p:extLst>
  </p:cSld>
  <p:clrMapOvr>
    <a:masterClrMapping/>
  </p:clrMapOvr>
  <p:transition spd="med">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205"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a:lvl1pPr>
          </a:lstStyle>
          <a:p>
            <a:r>
              <a:t>Title Text</a:t>
            </a:r>
          </a:p>
        </p:txBody>
      </p:sp>
      <p:sp>
        <p:nvSpPr>
          <p:cNvPr id="1206" name="Body Level One…"/>
          <p:cNvSpPr txBox="1">
            <a:spLocks noGrp="1"/>
          </p:cNvSpPr>
          <p:nvPr>
            <p:ph type="body" sz="quarter" idx="1"/>
          </p:nvPr>
        </p:nvSpPr>
        <p:spPr>
          <a:xfrm>
            <a:off x="623887" y="4589464"/>
            <a:ext cx="7886701" cy="1500188"/>
          </a:xfrm>
          <a:prstGeom prst="rect">
            <a:avLst/>
          </a:prstGeom>
        </p:spPr>
        <p:txBody>
          <a:bodyPr/>
          <a:lstStyle>
            <a:lvl1pPr marL="0" indent="0">
              <a:lnSpc>
                <a:spcPct val="90000"/>
              </a:lnSpc>
              <a:spcBef>
                <a:spcPts val="1000"/>
              </a:spcBef>
              <a:buSzTx/>
              <a:buFontTx/>
              <a:buNone/>
              <a:defRPr sz="2400"/>
            </a:lvl1pPr>
            <a:lvl2pPr marL="0" indent="457200">
              <a:lnSpc>
                <a:spcPct val="90000"/>
              </a:lnSpc>
              <a:spcBef>
                <a:spcPts val="1000"/>
              </a:spcBef>
              <a:buSzTx/>
              <a:buFontTx/>
              <a:buNone/>
              <a:defRPr sz="2400"/>
            </a:lvl2pPr>
            <a:lvl3pPr marL="0" indent="914400">
              <a:lnSpc>
                <a:spcPct val="90000"/>
              </a:lnSpc>
              <a:spcBef>
                <a:spcPts val="1000"/>
              </a:spcBef>
              <a:buSzTx/>
              <a:buFontTx/>
              <a:buNone/>
              <a:defRPr sz="2400"/>
            </a:lvl3pPr>
            <a:lvl4pPr marL="0" indent="1371600">
              <a:lnSpc>
                <a:spcPct val="90000"/>
              </a:lnSpc>
              <a:spcBef>
                <a:spcPts val="1000"/>
              </a:spcBef>
              <a:buSzTx/>
              <a:buFontTx/>
              <a:buNone/>
              <a:defRPr sz="2400"/>
            </a:lvl4pPr>
            <a:lvl5pPr marL="0" indent="1828800">
              <a:lnSpc>
                <a:spcPct val="9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207"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88998126"/>
      </p:ext>
    </p:extLst>
  </p:cSld>
  <p:clrMapOvr>
    <a:masterClrMapping/>
  </p:clrMapOvr>
  <p:transition spd="med">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214" name="Title Text"/>
          <p:cNvSpPr txBox="1">
            <a:spLocks noGrp="1"/>
          </p:cNvSpPr>
          <p:nvPr>
            <p:ph type="title"/>
          </p:nvPr>
        </p:nvSpPr>
        <p:spPr>
          <a:xfrm>
            <a:off x="628650" y="365125"/>
            <a:ext cx="7886700" cy="1325564"/>
          </a:xfrm>
          <a:prstGeom prst="rect">
            <a:avLst/>
          </a:prstGeom>
        </p:spPr>
        <p:txBody>
          <a:bodyPr/>
          <a:lstStyle>
            <a:lvl1pPr algn="l">
              <a:lnSpc>
                <a:spcPct val="90000"/>
              </a:lnSpc>
            </a:lvl1pPr>
          </a:lstStyle>
          <a:p>
            <a:r>
              <a:t>Title Text</a:t>
            </a:r>
          </a:p>
        </p:txBody>
      </p:sp>
      <p:sp>
        <p:nvSpPr>
          <p:cNvPr id="1215" name="Body Level One…"/>
          <p:cNvSpPr txBox="1">
            <a:spLocks noGrp="1"/>
          </p:cNvSpPr>
          <p:nvPr>
            <p:ph type="body" sz="half" idx="1"/>
          </p:nvPr>
        </p:nvSpPr>
        <p:spPr>
          <a:xfrm>
            <a:off x="628650" y="1825625"/>
            <a:ext cx="3886200" cy="4351338"/>
          </a:xfrm>
          <a:prstGeom prst="rect">
            <a:avLst/>
          </a:prstGeom>
        </p:spPr>
        <p:txBody>
          <a:bodyPr/>
          <a:lstStyle>
            <a:lvl1pPr marL="228600" indent="-228600">
              <a:lnSpc>
                <a:spcPct val="90000"/>
              </a:lnSpc>
              <a:spcBef>
                <a:spcPts val="1000"/>
              </a:spcBef>
              <a:defRPr sz="2800"/>
            </a:lvl1pPr>
            <a:lvl2pPr marL="723900" indent="-266700">
              <a:lnSpc>
                <a:spcPct val="90000"/>
              </a:lnSpc>
              <a:spcBef>
                <a:spcPts val="1000"/>
              </a:spcBef>
              <a:buChar char="•"/>
              <a:defRPr sz="2800"/>
            </a:lvl2pPr>
            <a:lvl3pPr marL="1234439" indent="-320039">
              <a:lnSpc>
                <a:spcPct val="90000"/>
              </a:lnSpc>
              <a:spcBef>
                <a:spcPts val="1000"/>
              </a:spcBef>
              <a:defRPr sz="2800"/>
            </a:lvl3pPr>
            <a:lvl4pPr marL="1727200" indent="-355600">
              <a:lnSpc>
                <a:spcPct val="90000"/>
              </a:lnSpc>
              <a:spcBef>
                <a:spcPts val="1000"/>
              </a:spcBef>
              <a:buChar char="•"/>
              <a:defRPr sz="2800"/>
            </a:lvl4pPr>
            <a:lvl5pPr marL="2184400" indent="-3556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750853173"/>
      </p:ext>
    </p:extLst>
  </p:cSld>
  <p:clrMapOvr>
    <a:masterClrMapping/>
  </p:clrMapOvr>
  <p:transition spd="med">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29841" y="365125"/>
            <a:ext cx="7886701" cy="1325564"/>
          </a:xfrm>
          <a:prstGeom prst="rect">
            <a:avLst/>
          </a:prstGeom>
        </p:spPr>
        <p:txBody>
          <a:bodyPr/>
          <a:lstStyle>
            <a:lvl1pPr algn="l">
              <a:lnSpc>
                <a:spcPct val="90000"/>
              </a:lnSpc>
            </a:lvl1pPr>
          </a:lstStyle>
          <a:p>
            <a:r>
              <a:t>Title Text</a:t>
            </a:r>
          </a:p>
        </p:txBody>
      </p:sp>
      <p:sp>
        <p:nvSpPr>
          <p:cNvPr id="1224" name="Body Level One…"/>
          <p:cNvSpPr txBox="1">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FontTx/>
              <a:buNone/>
              <a:defRPr sz="2400" b="1"/>
            </a:lvl1pPr>
            <a:lvl2pPr marL="0" indent="457200">
              <a:lnSpc>
                <a:spcPct val="90000"/>
              </a:lnSpc>
              <a:spcBef>
                <a:spcPts val="1000"/>
              </a:spcBef>
              <a:buSzTx/>
              <a:buFontTx/>
              <a:buNone/>
              <a:defRPr sz="2400" b="1"/>
            </a:lvl2pPr>
            <a:lvl3pPr marL="0" indent="914400">
              <a:lnSpc>
                <a:spcPct val="90000"/>
              </a:lnSpc>
              <a:spcBef>
                <a:spcPts val="1000"/>
              </a:spcBef>
              <a:buSzTx/>
              <a:buFontTx/>
              <a:buNone/>
              <a:defRPr sz="2400" b="1"/>
            </a:lvl3pPr>
            <a:lvl4pPr marL="0" indent="1371600">
              <a:lnSpc>
                <a:spcPct val="90000"/>
              </a:lnSpc>
              <a:spcBef>
                <a:spcPts val="1000"/>
              </a:spcBef>
              <a:buSzTx/>
              <a:buFontTx/>
              <a:buNone/>
              <a:defRPr sz="2400" b="1"/>
            </a:lvl4pPr>
            <a:lvl5pPr marL="0" indent="1828800">
              <a:lnSpc>
                <a:spcPct val="90000"/>
              </a:lnSpc>
              <a:spcBef>
                <a:spcPts val="10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25" name="Text Placeholder 4"/>
          <p:cNvSpPr>
            <a:spLocks noGrp="1"/>
          </p:cNvSpPr>
          <p:nvPr>
            <p:ph type="body" sz="quarter" idx="13"/>
          </p:nvPr>
        </p:nvSpPr>
        <p:spPr>
          <a:xfrm>
            <a:off x="4629149" y="1681163"/>
            <a:ext cx="3887393" cy="823913"/>
          </a:xfrm>
          <a:prstGeom prst="rect">
            <a:avLst/>
          </a:prstGeom>
        </p:spPr>
        <p:txBody>
          <a:bodyPr anchor="b"/>
          <a:lstStyle/>
          <a:p>
            <a:pPr marL="0" indent="0">
              <a:lnSpc>
                <a:spcPct val="90000"/>
              </a:lnSpc>
              <a:spcBef>
                <a:spcPts val="1000"/>
              </a:spcBef>
              <a:buSzTx/>
              <a:buFontTx/>
              <a:buNone/>
              <a:defRPr sz="2400" b="1"/>
            </a:pPr>
            <a:endParaRPr/>
          </a:p>
        </p:txBody>
      </p:sp>
      <p:sp>
        <p:nvSpPr>
          <p:cNvPr id="1226"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703027336"/>
      </p:ext>
    </p:extLst>
  </p:cSld>
  <p:clrMapOvr>
    <a:masterClrMapping/>
  </p:clrMapOvr>
  <p:transition spd="med">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233" name="Title Text"/>
          <p:cNvSpPr txBox="1">
            <a:spLocks noGrp="1"/>
          </p:cNvSpPr>
          <p:nvPr>
            <p:ph type="title"/>
          </p:nvPr>
        </p:nvSpPr>
        <p:spPr>
          <a:xfrm>
            <a:off x="628650" y="365125"/>
            <a:ext cx="7886700" cy="1325564"/>
          </a:xfrm>
          <a:prstGeom prst="rect">
            <a:avLst/>
          </a:prstGeom>
        </p:spPr>
        <p:txBody>
          <a:bodyPr/>
          <a:lstStyle>
            <a:lvl1pPr algn="l">
              <a:lnSpc>
                <a:spcPct val="90000"/>
              </a:lnSpc>
            </a:lvl1pPr>
          </a:lstStyle>
          <a:p>
            <a:r>
              <a:t>Title Text</a:t>
            </a:r>
          </a:p>
        </p:txBody>
      </p:sp>
      <p:sp>
        <p:nvSpPr>
          <p:cNvPr id="1234"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35259943"/>
      </p:ext>
    </p:extLst>
  </p:cSld>
  <p:clrMapOvr>
    <a:masterClrMapping/>
  </p:clrMapOvr>
  <p:transition spd="med">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241"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164708141"/>
      </p:ext>
    </p:extLst>
  </p:cSld>
  <p:clrMapOvr>
    <a:masterClrMapping/>
  </p:clrMapOvr>
  <p:transition spd="med">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248"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a:lvl1pPr>
          </a:lstStyle>
          <a:p>
            <a:r>
              <a:t>Title Text</a:t>
            </a:r>
          </a:p>
        </p:txBody>
      </p:sp>
      <p:sp>
        <p:nvSpPr>
          <p:cNvPr id="1249" name="Body Level One…"/>
          <p:cNvSpPr txBox="1">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lvl1pPr>
            <a:lvl2pPr marL="718457" indent="-261257">
              <a:lnSpc>
                <a:spcPct val="90000"/>
              </a:lnSpc>
              <a:spcBef>
                <a:spcPts val="1000"/>
              </a:spcBef>
              <a:buChar char="•"/>
            </a:lvl2pPr>
            <a:lvl3pPr>
              <a:lnSpc>
                <a:spcPct val="90000"/>
              </a:lnSpc>
              <a:spcBef>
                <a:spcPts val="1000"/>
              </a:spcBef>
            </a:lvl3pPr>
            <a:lvl4pPr>
              <a:lnSpc>
                <a:spcPct val="90000"/>
              </a:lnSpc>
              <a:spcBef>
                <a:spcPts val="1000"/>
              </a:spcBef>
              <a:buChar char="•"/>
            </a:lvl4pPr>
            <a:lvl5pPr>
              <a:lnSpc>
                <a:spcPct val="90000"/>
              </a:lnSpc>
              <a:spcBef>
                <a:spcPts val="1000"/>
              </a:spcBef>
              <a:buChar char="•"/>
            </a:lvl5pPr>
          </a:lstStyle>
          <a:p>
            <a:r>
              <a:t>Body Level One</a:t>
            </a:r>
          </a:p>
          <a:p>
            <a:pPr lvl="1"/>
            <a:r>
              <a:t>Body Level Two</a:t>
            </a:r>
          </a:p>
          <a:p>
            <a:pPr lvl="2"/>
            <a:r>
              <a:t>Body Level Three</a:t>
            </a:r>
          </a:p>
          <a:p>
            <a:pPr lvl="3"/>
            <a:r>
              <a:t>Body Level Four</a:t>
            </a:r>
          </a:p>
          <a:p>
            <a:pPr lvl="4"/>
            <a:r>
              <a:t>Body Level Five</a:t>
            </a:r>
          </a:p>
        </p:txBody>
      </p:sp>
      <p:sp>
        <p:nvSpPr>
          <p:cNvPr id="1250" name="Text Placeholder 3"/>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FontTx/>
              <a:buNone/>
              <a:defRPr sz="1600"/>
            </a:pPr>
            <a:endParaRPr/>
          </a:p>
        </p:txBody>
      </p:sp>
      <p:sp>
        <p:nvSpPr>
          <p:cNvPr id="1251"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56964246"/>
      </p:ext>
    </p:extLst>
  </p:cSld>
  <p:clrMapOvr>
    <a:masterClrMapping/>
  </p:clrMapOvr>
  <p:transition spd="med">
    <p:fade thruBlk="1"/>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258"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a:lvl1pPr>
          </a:lstStyle>
          <a:p>
            <a:r>
              <a:t>Title Text</a:t>
            </a:r>
          </a:p>
        </p:txBody>
      </p:sp>
      <p:sp>
        <p:nvSpPr>
          <p:cNvPr id="1259"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1260" name="Body Level One…"/>
          <p:cNvSpPr txBox="1">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FontTx/>
              <a:buNone/>
              <a:defRPr sz="1600"/>
            </a:lvl1pPr>
            <a:lvl2pPr marL="0" indent="457200">
              <a:lnSpc>
                <a:spcPct val="90000"/>
              </a:lnSpc>
              <a:spcBef>
                <a:spcPts val="1000"/>
              </a:spcBef>
              <a:buSzTx/>
              <a:buFontTx/>
              <a:buNone/>
              <a:defRPr sz="1600"/>
            </a:lvl2pPr>
            <a:lvl3pPr marL="0" indent="914400">
              <a:lnSpc>
                <a:spcPct val="90000"/>
              </a:lnSpc>
              <a:spcBef>
                <a:spcPts val="1000"/>
              </a:spcBef>
              <a:buSzTx/>
              <a:buFontTx/>
              <a:buNone/>
              <a:defRPr sz="1600"/>
            </a:lvl3pPr>
            <a:lvl4pPr marL="0" indent="1371600">
              <a:lnSpc>
                <a:spcPct val="90000"/>
              </a:lnSpc>
              <a:spcBef>
                <a:spcPts val="1000"/>
              </a:spcBef>
              <a:buSzTx/>
              <a:buFontTx/>
              <a:buNone/>
              <a:defRPr sz="1600"/>
            </a:lvl4pPr>
            <a:lvl5pPr marL="0" indent="1828800">
              <a:lnSpc>
                <a:spcPct val="90000"/>
              </a:lnSpc>
              <a:spcBef>
                <a:spcPts val="10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261"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657005103"/>
      </p:ext>
    </p:extLst>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6475EBD-C6BD-443A-936E-2B32EB143B17}"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pPr>
              <a:defRPr/>
            </a:pPr>
            <a:fld id="{E8FFCC2F-F915-4E4A-BBD7-13AC3E4B3506}"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092391954"/>
      </p:ext>
    </p:extLst>
  </p:cSld>
  <p:clrMapOvr>
    <a:masterClrMapping/>
  </p:clrMapOvr>
  <p:transition spd="med">
    <p:fade thruBlk="1"/>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8" name="Title Text"/>
          <p:cNvSpPr txBox="1">
            <a:spLocks noGrp="1"/>
          </p:cNvSpPr>
          <p:nvPr>
            <p:ph type="title"/>
          </p:nvPr>
        </p:nvSpPr>
        <p:spPr>
          <a:xfrm>
            <a:off x="422030" y="1371600"/>
            <a:ext cx="8229601" cy="1828800"/>
          </a:xfrm>
          <a:prstGeom prst="rect">
            <a:avLst/>
          </a:prstGeom>
        </p:spPr>
        <p:txBody>
          <a:bodyPr lIns="0" tIns="0" rIns="0" bIns="0" anchor="b"/>
          <a:lstStyle>
            <a:lvl1pPr>
              <a:defRPr sz="4800" b="1" cap="all">
                <a:gradFill flip="none" rotWithShape="1">
                  <a:gsLst>
                    <a:gs pos="0">
                      <a:srgbClr val="EAD695"/>
                    </a:gs>
                    <a:gs pos="73000">
                      <a:srgbClr val="EAD695"/>
                    </a:gs>
                    <a:gs pos="100000">
                      <a:srgbClr val="E7D080"/>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1269" name="Body Level One…"/>
          <p:cNvSpPr txBox="1">
            <a:spLocks noGrp="1"/>
          </p:cNvSpPr>
          <p:nvPr>
            <p:ph type="body" sz="quarter" idx="1"/>
          </p:nvPr>
        </p:nvSpPr>
        <p:spPr>
          <a:xfrm>
            <a:off x="1371600" y="3331698"/>
            <a:ext cx="6400800" cy="1752601"/>
          </a:xfrm>
          <a:prstGeom prst="rect">
            <a:avLst/>
          </a:prstGeom>
        </p:spPr>
        <p:txBody>
          <a:bodyPr/>
          <a:lstStyle>
            <a:lvl1pPr marL="0" indent="0" algn="ctr">
              <a:spcBef>
                <a:spcPts val="600"/>
              </a:spcBef>
              <a:buSzTx/>
              <a:buFontTx/>
              <a:buNone/>
              <a:defRPr sz="2800">
                <a:solidFill>
                  <a:srgbClr val="FFFFFF"/>
                </a:solidFill>
                <a:latin typeface="Book Antiqua"/>
                <a:ea typeface="Book Antiqua"/>
                <a:cs typeface="Book Antiqua"/>
                <a:sym typeface="Book Antiqua"/>
              </a:defRPr>
            </a:lvl1pPr>
            <a:lvl2pPr marL="0" indent="457200" algn="ctr">
              <a:spcBef>
                <a:spcPts val="600"/>
              </a:spcBef>
              <a:buSzTx/>
              <a:buFontTx/>
              <a:buNone/>
              <a:defRPr sz="2800">
                <a:solidFill>
                  <a:srgbClr val="FFFFFF"/>
                </a:solidFill>
                <a:latin typeface="Book Antiqua"/>
                <a:ea typeface="Book Antiqua"/>
                <a:cs typeface="Book Antiqua"/>
                <a:sym typeface="Book Antiqua"/>
              </a:defRPr>
            </a:lvl2pPr>
            <a:lvl3pPr marL="0" indent="914400" algn="ctr">
              <a:spcBef>
                <a:spcPts val="600"/>
              </a:spcBef>
              <a:buSzTx/>
              <a:buFontTx/>
              <a:buNone/>
              <a:defRPr sz="2800">
                <a:solidFill>
                  <a:srgbClr val="FFFFFF"/>
                </a:solidFill>
                <a:latin typeface="Book Antiqua"/>
                <a:ea typeface="Book Antiqua"/>
                <a:cs typeface="Book Antiqua"/>
                <a:sym typeface="Book Antiqua"/>
              </a:defRPr>
            </a:lvl3pPr>
            <a:lvl4pPr marL="0" indent="1371600" algn="ctr">
              <a:spcBef>
                <a:spcPts val="600"/>
              </a:spcBef>
              <a:buSzTx/>
              <a:buFontTx/>
              <a:buNone/>
              <a:defRPr sz="2800">
                <a:solidFill>
                  <a:srgbClr val="FFFFFF"/>
                </a:solidFill>
                <a:latin typeface="Book Antiqua"/>
                <a:ea typeface="Book Antiqua"/>
                <a:cs typeface="Book Antiqua"/>
                <a:sym typeface="Book Antiqua"/>
              </a:defRPr>
            </a:lvl4pPr>
            <a:lvl5pPr marL="0" indent="1828800" algn="ctr">
              <a:spcBef>
                <a:spcPts val="600"/>
              </a:spcBef>
              <a:buSzTx/>
              <a:buFontTx/>
              <a:buNone/>
              <a:defRPr sz="2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270"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060572088"/>
      </p:ext>
    </p:extLst>
  </p:cSld>
  <p:clrMapOvr>
    <a:masterClrMapping/>
  </p:clrMapOvr>
  <p:transition spd="med">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7"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278" name="Body Level One…"/>
          <p:cNvSpPr txBox="1">
            <a:spLocks noGrp="1"/>
          </p:cNvSpPr>
          <p:nvPr>
            <p:ph type="body" idx="1"/>
          </p:nvPr>
        </p:nvSpPr>
        <p:spPr>
          <a:xfrm>
            <a:off x="457200" y="1600200"/>
            <a:ext cx="8229600" cy="4708525"/>
          </a:xfrm>
          <a:prstGeom prst="rect">
            <a:avLst/>
          </a:prstGeom>
        </p:spPr>
        <p:txBody>
          <a:bodyPr/>
          <a:lstStyle>
            <a:lvl1pPr marL="547687" indent="-411162">
              <a:spcBef>
                <a:spcPts val="600"/>
              </a:spcBef>
              <a:buClr>
                <a:srgbClr val="F9F9F9"/>
              </a:buClr>
              <a:buSzPct val="65000"/>
              <a:buFontTx/>
              <a:buChar char=""/>
              <a:defRPr sz="2800">
                <a:solidFill>
                  <a:srgbClr val="FFFFFF"/>
                </a:solidFill>
                <a:latin typeface="Book Antiqua"/>
                <a:ea typeface="Book Antiqua"/>
                <a:cs typeface="Book Antiqua"/>
                <a:sym typeface="Book Antiqua"/>
              </a:defRPr>
            </a:lvl1pPr>
            <a:lvl2pPr marL="915458" indent="-329670">
              <a:spcBef>
                <a:spcPts val="600"/>
              </a:spcBef>
              <a:buClr>
                <a:srgbClr val="F9F9F9"/>
              </a:buClr>
              <a:buSzPct val="80000"/>
              <a:buFontTx/>
              <a:buChar char="◼"/>
              <a:defRPr sz="2800">
                <a:solidFill>
                  <a:srgbClr val="FFFFFF"/>
                </a:solidFill>
                <a:latin typeface="Book Antiqua"/>
                <a:ea typeface="Book Antiqua"/>
                <a:cs typeface="Book Antiqua"/>
                <a:sym typeface="Book Antiqua"/>
              </a:defRPr>
            </a:lvl2pPr>
            <a:lvl3pPr marL="1195820" indent="-290945">
              <a:spcBef>
                <a:spcPts val="600"/>
              </a:spcBef>
              <a:buClr>
                <a:srgbClr val="F9F9F9"/>
              </a:buClr>
              <a:buSzPct val="95000"/>
              <a:buFontTx/>
              <a:buChar char="▫"/>
              <a:defRPr sz="2800">
                <a:solidFill>
                  <a:srgbClr val="FFFFFF"/>
                </a:solidFill>
                <a:latin typeface="Book Antiqua"/>
                <a:ea typeface="Book Antiqua"/>
                <a:cs typeface="Book Antiqua"/>
                <a:sym typeface="Book Antiqua"/>
              </a:defRPr>
            </a:lvl3pPr>
            <a:lvl4pPr marL="1425575" indent="-255588">
              <a:spcBef>
                <a:spcPts val="600"/>
              </a:spcBef>
              <a:buClr>
                <a:srgbClr val="F9F9F9"/>
              </a:buClr>
              <a:buFontTx/>
              <a:buChar char=""/>
              <a:defRPr sz="2800">
                <a:solidFill>
                  <a:srgbClr val="FFFFFF"/>
                </a:solidFill>
                <a:latin typeface="Book Antiqua"/>
                <a:ea typeface="Book Antiqua"/>
                <a:cs typeface="Book Antiqua"/>
                <a:sym typeface="Book Antiqua"/>
              </a:defRPr>
            </a:lvl4pPr>
            <a:lvl5pPr marL="1617663" indent="-255588">
              <a:spcBef>
                <a:spcPts val="600"/>
              </a:spcBef>
              <a:buClr>
                <a:srgbClr val="F9F9F9"/>
              </a:buClr>
              <a:buFontTx/>
              <a:buChar char="◾"/>
              <a:defRPr sz="2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279"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182942451"/>
      </p:ext>
    </p:extLst>
  </p:cSld>
  <p:clrMapOvr>
    <a:masterClrMapping/>
  </p:clrMapOvr>
  <p:transition spd="med">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5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6" name="Title Text"/>
          <p:cNvSpPr txBox="1">
            <a:spLocks noGrp="1"/>
          </p:cNvSpPr>
          <p:nvPr>
            <p:ph type="title"/>
          </p:nvPr>
        </p:nvSpPr>
        <p:spPr>
          <a:xfrm>
            <a:off x="1600200" y="609600"/>
            <a:ext cx="7086600" cy="1828800"/>
          </a:xfrm>
          <a:prstGeom prst="rect">
            <a:avLst/>
          </a:prstGeom>
        </p:spPr>
        <p:txBody>
          <a:bodyPr lIns="0" tIns="0" rIns="0" bIns="0" anchor="b"/>
          <a:lstStyle>
            <a:lvl1pPr algn="l">
              <a:defRPr sz="4800" b="1">
                <a:solidFill>
                  <a:srgbClr val="DCC67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287" name="Body Level One…"/>
          <p:cNvSpPr txBox="1">
            <a:spLocks noGrp="1"/>
          </p:cNvSpPr>
          <p:nvPr>
            <p:ph type="body" sz="quarter" idx="1"/>
          </p:nvPr>
        </p:nvSpPr>
        <p:spPr>
          <a:xfrm>
            <a:off x="1600200" y="2507786"/>
            <a:ext cx="7086600" cy="1509713"/>
          </a:xfrm>
          <a:prstGeom prst="rect">
            <a:avLst/>
          </a:prstGeom>
        </p:spPr>
        <p:txBody>
          <a:bodyPr/>
          <a:lstStyle>
            <a:lvl1pPr marL="0" indent="73152">
              <a:spcBef>
                <a:spcPts val="400"/>
              </a:spcBef>
              <a:buSzTx/>
              <a:buFontTx/>
              <a:buNone/>
              <a:defRPr sz="2000">
                <a:solidFill>
                  <a:srgbClr val="FFFFFF"/>
                </a:solidFill>
                <a:latin typeface="Book Antiqua"/>
                <a:ea typeface="Book Antiqua"/>
                <a:cs typeface="Book Antiqua"/>
                <a:sym typeface="Book Antiqua"/>
              </a:defRPr>
            </a:lvl1pPr>
            <a:lvl2pPr marL="0" indent="585787">
              <a:spcBef>
                <a:spcPts val="400"/>
              </a:spcBef>
              <a:buSzTx/>
              <a:buFontTx/>
              <a:buNone/>
              <a:defRPr sz="2000">
                <a:solidFill>
                  <a:srgbClr val="FFFFFF"/>
                </a:solidFill>
                <a:latin typeface="Book Antiqua"/>
                <a:ea typeface="Book Antiqua"/>
                <a:cs typeface="Book Antiqua"/>
                <a:sym typeface="Book Antiqua"/>
              </a:defRPr>
            </a:lvl2pPr>
            <a:lvl3pPr marL="0" indent="904875">
              <a:spcBef>
                <a:spcPts val="400"/>
              </a:spcBef>
              <a:buSzTx/>
              <a:buFontTx/>
              <a:buNone/>
              <a:defRPr sz="2000">
                <a:solidFill>
                  <a:srgbClr val="FFFFFF"/>
                </a:solidFill>
                <a:latin typeface="Book Antiqua"/>
                <a:ea typeface="Book Antiqua"/>
                <a:cs typeface="Book Antiqua"/>
                <a:sym typeface="Book Antiqua"/>
              </a:defRPr>
            </a:lvl3pPr>
            <a:lvl4pPr marL="0" indent="1169987">
              <a:spcBef>
                <a:spcPts val="400"/>
              </a:spcBef>
              <a:buSzTx/>
              <a:buFontTx/>
              <a:buNone/>
              <a:defRPr sz="2000">
                <a:solidFill>
                  <a:srgbClr val="FFFFFF"/>
                </a:solidFill>
                <a:latin typeface="Book Antiqua"/>
                <a:ea typeface="Book Antiqua"/>
                <a:cs typeface="Book Antiqua"/>
                <a:sym typeface="Book Antiqua"/>
              </a:defRPr>
            </a:lvl4pPr>
            <a:lvl5pPr marL="0" indent="1362075">
              <a:spcBef>
                <a:spcPts val="400"/>
              </a:spcBef>
              <a:buSzTx/>
              <a:buFontTx/>
              <a:buNone/>
              <a:defRPr sz="2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288"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496966757"/>
      </p:ext>
    </p:extLst>
  </p:cSld>
  <p:clrMapOvr>
    <a:masterClrMapping/>
  </p:clrMapOvr>
  <p:transition spd="med">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5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5"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296" name="Body Level One…"/>
          <p:cNvSpPr txBox="1">
            <a:spLocks noGrp="1"/>
          </p:cNvSpPr>
          <p:nvPr>
            <p:ph type="body" sz="half" idx="1"/>
          </p:nvPr>
        </p:nvSpPr>
        <p:spPr>
          <a:xfrm>
            <a:off x="457200" y="1600200"/>
            <a:ext cx="4038600" cy="4525963"/>
          </a:xfrm>
          <a:prstGeom prst="rect">
            <a:avLst/>
          </a:prstGeom>
        </p:spPr>
        <p:txBody>
          <a:bodyPr/>
          <a:lstStyle>
            <a:lvl1pPr marL="547687" indent="-411162">
              <a:spcBef>
                <a:spcPts val="600"/>
              </a:spcBef>
              <a:buClr>
                <a:srgbClr val="F9F9F9"/>
              </a:buClr>
              <a:buSzPct val="65000"/>
              <a:buFontTx/>
              <a:buChar char=""/>
              <a:defRPr sz="2600">
                <a:solidFill>
                  <a:srgbClr val="FFFFFF"/>
                </a:solidFill>
                <a:latin typeface="Book Antiqua"/>
                <a:ea typeface="Book Antiqua"/>
                <a:cs typeface="Book Antiqua"/>
                <a:sym typeface="Book Antiqua"/>
              </a:defRPr>
            </a:lvl1pPr>
            <a:lvl2pPr marL="891910" indent="-306122">
              <a:spcBef>
                <a:spcPts val="600"/>
              </a:spcBef>
              <a:buClr>
                <a:srgbClr val="F9F9F9"/>
              </a:buClr>
              <a:buSzPct val="80000"/>
              <a:buFontTx/>
              <a:buChar char="◼"/>
              <a:defRPr sz="2600">
                <a:solidFill>
                  <a:srgbClr val="FFFFFF"/>
                </a:solidFill>
                <a:latin typeface="Book Antiqua"/>
                <a:ea typeface="Book Antiqua"/>
                <a:cs typeface="Book Antiqua"/>
                <a:sym typeface="Book Antiqua"/>
              </a:defRPr>
            </a:lvl2pPr>
            <a:lvl3pPr marL="1202055" indent="-297180">
              <a:spcBef>
                <a:spcPts val="600"/>
              </a:spcBef>
              <a:buClr>
                <a:srgbClr val="F9F9F9"/>
              </a:buClr>
              <a:buSzPct val="95000"/>
              <a:buFontTx/>
              <a:buChar char="▫"/>
              <a:defRPr sz="2600">
                <a:solidFill>
                  <a:srgbClr val="FFFFFF"/>
                </a:solidFill>
                <a:latin typeface="Book Antiqua"/>
                <a:ea typeface="Book Antiqua"/>
                <a:cs typeface="Book Antiqua"/>
                <a:sym typeface="Book Antiqua"/>
              </a:defRPr>
            </a:lvl3pPr>
            <a:lvl4pPr marL="1433689" indent="-263702">
              <a:spcBef>
                <a:spcPts val="600"/>
              </a:spcBef>
              <a:buClr>
                <a:srgbClr val="F9F9F9"/>
              </a:buClr>
              <a:buFontTx/>
              <a:buChar char=""/>
              <a:defRPr sz="2600">
                <a:solidFill>
                  <a:srgbClr val="FFFFFF"/>
                </a:solidFill>
                <a:latin typeface="Book Antiqua"/>
                <a:ea typeface="Book Antiqua"/>
                <a:cs typeface="Book Antiqua"/>
                <a:sym typeface="Book Antiqua"/>
              </a:defRPr>
            </a:lvl4pPr>
            <a:lvl5pPr marL="1625777" indent="-263702">
              <a:spcBef>
                <a:spcPts val="600"/>
              </a:spcBef>
              <a:buClr>
                <a:srgbClr val="F9F9F9"/>
              </a:buClr>
              <a:buFontTx/>
              <a:buChar char="◾"/>
              <a:defRPr sz="26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201388909"/>
      </p:ext>
    </p:extLst>
  </p:cSld>
  <p:clrMapOvr>
    <a:masterClrMapping/>
  </p:clrMapOvr>
  <p:transition spd="med">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5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3050"/>
            <a:ext cx="8229600" cy="1143000"/>
          </a:xfrm>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05" name="Body Level One…"/>
          <p:cNvSpPr txBox="1">
            <a:spLocks noGrp="1"/>
          </p:cNvSpPr>
          <p:nvPr>
            <p:ph type="body" sz="quarter" idx="1"/>
          </p:nvPr>
        </p:nvSpPr>
        <p:spPr>
          <a:xfrm>
            <a:off x="457200" y="1535112"/>
            <a:ext cx="4040188" cy="750888"/>
          </a:xfrm>
          <a:prstGeom prst="rect">
            <a:avLst/>
          </a:prstGeom>
        </p:spPr>
        <p:txBody>
          <a:bodyPr anchor="ctr"/>
          <a:lstStyle>
            <a:lvl1pPr marL="0" indent="0">
              <a:spcBef>
                <a:spcPts val="500"/>
              </a:spcBef>
              <a:buSzTx/>
              <a:buFontTx/>
              <a:buNone/>
              <a:defRPr sz="2400" cap="all">
                <a:solidFill>
                  <a:srgbClr val="FFFFFF"/>
                </a:solidFill>
                <a:latin typeface="Book Antiqua"/>
                <a:ea typeface="Book Antiqua"/>
                <a:cs typeface="Book Antiqua"/>
                <a:sym typeface="Book Antiqua"/>
              </a:defRPr>
            </a:lvl1pPr>
            <a:lvl2pPr marL="0" indent="585787">
              <a:spcBef>
                <a:spcPts val="500"/>
              </a:spcBef>
              <a:buSzTx/>
              <a:buFontTx/>
              <a:buNone/>
              <a:defRPr sz="2400" cap="all">
                <a:solidFill>
                  <a:srgbClr val="FFFFFF"/>
                </a:solidFill>
                <a:latin typeface="Book Antiqua"/>
                <a:ea typeface="Book Antiqua"/>
                <a:cs typeface="Book Antiqua"/>
                <a:sym typeface="Book Antiqua"/>
              </a:defRPr>
            </a:lvl2pPr>
            <a:lvl3pPr marL="0" indent="904875">
              <a:spcBef>
                <a:spcPts val="500"/>
              </a:spcBef>
              <a:buSzTx/>
              <a:buFontTx/>
              <a:buNone/>
              <a:defRPr sz="2400" cap="all">
                <a:solidFill>
                  <a:srgbClr val="FFFFFF"/>
                </a:solidFill>
                <a:latin typeface="Book Antiqua"/>
                <a:ea typeface="Book Antiqua"/>
                <a:cs typeface="Book Antiqua"/>
                <a:sym typeface="Book Antiqua"/>
              </a:defRPr>
            </a:lvl3pPr>
            <a:lvl4pPr marL="0" indent="1169987">
              <a:spcBef>
                <a:spcPts val="500"/>
              </a:spcBef>
              <a:buSzTx/>
              <a:buFontTx/>
              <a:buNone/>
              <a:defRPr sz="2400" cap="all">
                <a:solidFill>
                  <a:srgbClr val="FFFFFF"/>
                </a:solidFill>
                <a:latin typeface="Book Antiqua"/>
                <a:ea typeface="Book Antiqua"/>
                <a:cs typeface="Book Antiqua"/>
                <a:sym typeface="Book Antiqua"/>
              </a:defRPr>
            </a:lvl4pPr>
            <a:lvl5pPr marL="0" indent="1362075">
              <a:spcBef>
                <a:spcPts val="500"/>
              </a:spcBef>
              <a:buSzTx/>
              <a:buFontTx/>
              <a:buNone/>
              <a:defRPr sz="2400" cap="all">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06" name="Text Placeholder 3"/>
          <p:cNvSpPr>
            <a:spLocks noGrp="1"/>
          </p:cNvSpPr>
          <p:nvPr>
            <p:ph type="body" sz="quarter" idx="13"/>
          </p:nvPr>
        </p:nvSpPr>
        <p:spPr>
          <a:xfrm>
            <a:off x="4645025" y="1535112"/>
            <a:ext cx="4041775" cy="750888"/>
          </a:xfrm>
          <a:prstGeom prst="rect">
            <a:avLst/>
          </a:prstGeom>
        </p:spPr>
        <p:txBody>
          <a:bodyPr anchor="ctr"/>
          <a:lstStyle/>
          <a:p>
            <a:pPr marL="0" indent="0">
              <a:spcBef>
                <a:spcPts val="500"/>
              </a:spcBef>
              <a:buSzTx/>
              <a:buFontTx/>
              <a:buNone/>
              <a:defRPr sz="2400" cap="all">
                <a:solidFill>
                  <a:srgbClr val="FFFFFF"/>
                </a:solidFill>
                <a:latin typeface="Book Antiqua"/>
                <a:ea typeface="Book Antiqua"/>
                <a:cs typeface="Book Antiqua"/>
                <a:sym typeface="Book Antiqua"/>
              </a:defRPr>
            </a:pPr>
            <a:endParaRPr/>
          </a:p>
        </p:txBody>
      </p:sp>
      <p:sp>
        <p:nvSpPr>
          <p:cNvPr id="1307"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083273925"/>
      </p:ext>
    </p:extLst>
  </p:cSld>
  <p:clrMapOvr>
    <a:masterClrMapping/>
  </p:clrMapOvr>
  <p:transition spd="med">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5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4"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15"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711235658"/>
      </p:ext>
    </p:extLst>
  </p:cSld>
  <p:clrMapOvr>
    <a:masterClrMapping/>
  </p:clrMapOvr>
  <p:transition spd="med">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5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2"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091800846"/>
      </p:ext>
    </p:extLst>
  </p:cSld>
  <p:clrMapOvr>
    <a:masterClrMapping/>
  </p:clrMapOvr>
  <p:transition spd="med">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5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9" name="Title Text"/>
          <p:cNvSpPr txBox="1">
            <a:spLocks noGrp="1"/>
          </p:cNvSpPr>
          <p:nvPr>
            <p:ph type="title"/>
          </p:nvPr>
        </p:nvSpPr>
        <p:spPr>
          <a:xfrm>
            <a:off x="457200" y="273050"/>
            <a:ext cx="3008314" cy="1162050"/>
          </a:xfrm>
          <a:prstGeom prst="rect">
            <a:avLst/>
          </a:prstGeom>
        </p:spPr>
        <p:txBody>
          <a:bodyPr anchor="b"/>
          <a:lstStyle>
            <a:lvl1pPr algn="l">
              <a:defRPr sz="2200">
                <a:solidFill>
                  <a:srgbClr val="F4DB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30" name="Body Level One…"/>
          <p:cNvSpPr txBox="1">
            <a:spLocks noGrp="1"/>
          </p:cNvSpPr>
          <p:nvPr>
            <p:ph type="body" sz="half" idx="1"/>
          </p:nvPr>
        </p:nvSpPr>
        <p:spPr>
          <a:xfrm>
            <a:off x="457200" y="1524000"/>
            <a:ext cx="3008314" cy="4602163"/>
          </a:xfrm>
          <a:prstGeom prst="rect">
            <a:avLst/>
          </a:prstGeom>
        </p:spPr>
        <p:txBody>
          <a:bodyPr/>
          <a:lstStyle>
            <a:lvl1pPr marL="0" indent="0">
              <a:spcBef>
                <a:spcPts val="300"/>
              </a:spcBef>
              <a:buSzTx/>
              <a:buFontTx/>
              <a:buNone/>
              <a:defRPr sz="1400">
                <a:solidFill>
                  <a:srgbClr val="FFFFFF"/>
                </a:solidFill>
                <a:latin typeface="Book Antiqua"/>
                <a:ea typeface="Book Antiqua"/>
                <a:cs typeface="Book Antiqua"/>
                <a:sym typeface="Book Antiqua"/>
              </a:defRPr>
            </a:lvl1pPr>
            <a:lvl2pPr marL="0" indent="585787">
              <a:spcBef>
                <a:spcPts val="300"/>
              </a:spcBef>
              <a:buSzTx/>
              <a:buFontTx/>
              <a:buNone/>
              <a:defRPr sz="1400">
                <a:solidFill>
                  <a:srgbClr val="FFFFFF"/>
                </a:solidFill>
                <a:latin typeface="Book Antiqua"/>
                <a:ea typeface="Book Antiqua"/>
                <a:cs typeface="Book Antiqua"/>
                <a:sym typeface="Book Antiqua"/>
              </a:defRPr>
            </a:lvl2pPr>
            <a:lvl3pPr marL="0" indent="904875">
              <a:spcBef>
                <a:spcPts val="300"/>
              </a:spcBef>
              <a:buSzTx/>
              <a:buFontTx/>
              <a:buNone/>
              <a:defRPr sz="1400">
                <a:solidFill>
                  <a:srgbClr val="FFFFFF"/>
                </a:solidFill>
                <a:latin typeface="Book Antiqua"/>
                <a:ea typeface="Book Antiqua"/>
                <a:cs typeface="Book Antiqua"/>
                <a:sym typeface="Book Antiqua"/>
              </a:defRPr>
            </a:lvl3pPr>
            <a:lvl4pPr marL="0" indent="1169987">
              <a:spcBef>
                <a:spcPts val="300"/>
              </a:spcBef>
              <a:buSzTx/>
              <a:buFontTx/>
              <a:buNone/>
              <a:defRPr sz="1400">
                <a:solidFill>
                  <a:srgbClr val="FFFFFF"/>
                </a:solidFill>
                <a:latin typeface="Book Antiqua"/>
                <a:ea typeface="Book Antiqua"/>
                <a:cs typeface="Book Antiqua"/>
                <a:sym typeface="Book Antiqua"/>
              </a:defRPr>
            </a:lvl4pPr>
            <a:lvl5pPr marL="0" indent="1362075">
              <a:spcBef>
                <a:spcPts val="300"/>
              </a:spcBef>
              <a:buSzTx/>
              <a:buFontTx/>
              <a:buNone/>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31"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767286177"/>
      </p:ext>
    </p:extLst>
  </p:cSld>
  <p:clrMapOvr>
    <a:masterClrMapping/>
  </p:clrMapOvr>
  <p:transition spd="med">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5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828800" y="609600"/>
            <a:ext cx="5486400" cy="522288"/>
          </a:xfrm>
          <a:prstGeom prst="rect">
            <a:avLst/>
          </a:prstGeom>
        </p:spPr>
        <p:txBody>
          <a:bodyPr lIns="0" tIns="0" rIns="0" bIns="0" anchor="b"/>
          <a:lstStyle>
            <a:lvl1pPr>
              <a:defRPr sz="20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39" name="Picture Placeholder 2"/>
          <p:cNvSpPr>
            <a:spLocks noGrp="1"/>
          </p:cNvSpPr>
          <p:nvPr>
            <p:ph type="pic" sz="half" idx="13"/>
          </p:nvPr>
        </p:nvSpPr>
        <p:spPr>
          <a:xfrm>
            <a:off x="1828800" y="1831975"/>
            <a:ext cx="5486400" cy="3962400"/>
          </a:xfrm>
          <a:prstGeom prst="rect">
            <a:avLst/>
          </a:prstGeom>
          <a:ln w="44450" cap="sq">
            <a:solidFill>
              <a:srgbClr val="FFFFFF"/>
            </a:solidFill>
            <a:miter lim="800000"/>
          </a:ln>
          <a:effectLst>
            <a:outerShdw blurRad="190500" dist="228600" dir="2700000" rotWithShape="0">
              <a:srgbClr val="000000">
                <a:alpha val="25000"/>
              </a:srgbClr>
            </a:outerShdw>
          </a:effectLst>
        </p:spPr>
        <p:txBody>
          <a:bodyPr lIns="91439" rIns="91439">
            <a:noAutofit/>
          </a:bodyPr>
          <a:lstStyle/>
          <a:p>
            <a:endParaRPr/>
          </a:p>
        </p:txBody>
      </p:sp>
      <p:sp>
        <p:nvSpPr>
          <p:cNvPr id="1340" name="Body Level One…"/>
          <p:cNvSpPr txBox="1">
            <a:spLocks noGrp="1"/>
          </p:cNvSpPr>
          <p:nvPr>
            <p:ph type="body" sz="quarter" idx="1"/>
          </p:nvPr>
        </p:nvSpPr>
        <p:spPr>
          <a:xfrm>
            <a:off x="1828800" y="1166787"/>
            <a:ext cx="5486400" cy="530352"/>
          </a:xfrm>
          <a:prstGeom prst="rect">
            <a:avLst/>
          </a:prstGeom>
        </p:spPr>
        <p:txBody>
          <a:bodyPr/>
          <a:lstStyle>
            <a:lvl1pPr marL="0" indent="0" algn="ctr">
              <a:spcBef>
                <a:spcPts val="300"/>
              </a:spcBef>
              <a:buSzTx/>
              <a:buFontTx/>
              <a:buNone/>
              <a:defRPr sz="1400">
                <a:solidFill>
                  <a:srgbClr val="FFFFFF"/>
                </a:solidFill>
                <a:latin typeface="Book Antiqua"/>
                <a:ea typeface="Book Antiqua"/>
                <a:cs typeface="Book Antiqua"/>
                <a:sym typeface="Book Antiqua"/>
              </a:defRPr>
            </a:lvl1pPr>
            <a:lvl2pPr marL="915458" indent="-329670" algn="ctr">
              <a:spcBef>
                <a:spcPts val="300"/>
              </a:spcBef>
              <a:buSzPct val="80000"/>
              <a:buFontTx/>
              <a:buChar char="◼"/>
              <a:defRPr sz="1400">
                <a:solidFill>
                  <a:srgbClr val="FFFFFF"/>
                </a:solidFill>
                <a:latin typeface="Book Antiqua"/>
                <a:ea typeface="Book Antiqua"/>
                <a:cs typeface="Book Antiqua"/>
                <a:sym typeface="Book Antiqua"/>
              </a:defRPr>
            </a:lvl2pPr>
            <a:lvl3pPr marL="1224914" indent="-320039" algn="ctr">
              <a:spcBef>
                <a:spcPts val="300"/>
              </a:spcBef>
              <a:buSzPct val="95000"/>
              <a:buFontTx/>
              <a:buChar char="▫"/>
              <a:defRPr sz="1400">
                <a:solidFill>
                  <a:srgbClr val="FFFFFF"/>
                </a:solidFill>
                <a:latin typeface="Book Antiqua"/>
                <a:ea typeface="Book Antiqua"/>
                <a:cs typeface="Book Antiqua"/>
                <a:sym typeface="Book Antiqua"/>
              </a:defRPr>
            </a:lvl3pPr>
            <a:lvl4pPr marL="1453973" indent="-283986" algn="ctr">
              <a:spcBef>
                <a:spcPts val="300"/>
              </a:spcBef>
              <a:buFontTx/>
              <a:buChar char=""/>
              <a:defRPr sz="1400">
                <a:solidFill>
                  <a:srgbClr val="FFFFFF"/>
                </a:solidFill>
                <a:latin typeface="Book Antiqua"/>
                <a:ea typeface="Book Antiqua"/>
                <a:cs typeface="Book Antiqua"/>
                <a:sym typeface="Book Antiqua"/>
              </a:defRPr>
            </a:lvl4pPr>
            <a:lvl5pPr marL="1646061" indent="-283986" algn="ctr">
              <a:spcBef>
                <a:spcPts val="300"/>
              </a:spcBef>
              <a:buFontTx/>
              <a:buChar char="◾"/>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41"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304709770"/>
      </p:ext>
    </p:extLst>
  </p:cSld>
  <p:clrMapOvr>
    <a:masterClrMapping/>
  </p:clrMapOvr>
  <p:transition spd="med">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6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8" name="Title Text"/>
          <p:cNvSpPr txBox="1">
            <a:spLocks noGrp="1"/>
          </p:cNvSpPr>
          <p:nvPr>
            <p:ph type="title"/>
          </p:nvPr>
        </p:nvSpPr>
        <p:spPr>
          <a:xfrm>
            <a:off x="422030" y="1371600"/>
            <a:ext cx="8229601" cy="1828800"/>
          </a:xfrm>
          <a:prstGeom prst="rect">
            <a:avLst/>
          </a:prstGeom>
        </p:spPr>
        <p:txBody>
          <a:bodyPr lIns="0" tIns="0" rIns="0" bIns="0" anchor="b"/>
          <a:lstStyle>
            <a:lvl1pPr>
              <a:defRPr sz="4800" b="1" cap="all">
                <a:gradFill flip="none" rotWithShape="1">
                  <a:gsLst>
                    <a:gs pos="0">
                      <a:srgbClr val="EAD695"/>
                    </a:gs>
                    <a:gs pos="73000">
                      <a:srgbClr val="EAD695"/>
                    </a:gs>
                    <a:gs pos="100000">
                      <a:srgbClr val="E7D080"/>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1349" name="Body Level One…"/>
          <p:cNvSpPr txBox="1">
            <a:spLocks noGrp="1"/>
          </p:cNvSpPr>
          <p:nvPr>
            <p:ph type="body" sz="quarter" idx="1"/>
          </p:nvPr>
        </p:nvSpPr>
        <p:spPr>
          <a:xfrm>
            <a:off x="1371600" y="3331698"/>
            <a:ext cx="6400800" cy="1752601"/>
          </a:xfrm>
          <a:prstGeom prst="rect">
            <a:avLst/>
          </a:prstGeom>
        </p:spPr>
        <p:txBody>
          <a:bodyPr/>
          <a:lstStyle>
            <a:lvl1pPr marL="0" indent="0" algn="ctr">
              <a:spcBef>
                <a:spcPts val="600"/>
              </a:spcBef>
              <a:buSzTx/>
              <a:buFontTx/>
              <a:buNone/>
              <a:defRPr sz="2800">
                <a:solidFill>
                  <a:srgbClr val="FFFFFF"/>
                </a:solidFill>
                <a:latin typeface="Book Antiqua"/>
                <a:ea typeface="Book Antiqua"/>
                <a:cs typeface="Book Antiqua"/>
                <a:sym typeface="Book Antiqua"/>
              </a:defRPr>
            </a:lvl1pPr>
            <a:lvl2pPr marL="0" indent="457200" algn="ctr">
              <a:spcBef>
                <a:spcPts val="600"/>
              </a:spcBef>
              <a:buSzTx/>
              <a:buFontTx/>
              <a:buNone/>
              <a:defRPr sz="2800">
                <a:solidFill>
                  <a:srgbClr val="FFFFFF"/>
                </a:solidFill>
                <a:latin typeface="Book Antiqua"/>
                <a:ea typeface="Book Antiqua"/>
                <a:cs typeface="Book Antiqua"/>
                <a:sym typeface="Book Antiqua"/>
              </a:defRPr>
            </a:lvl2pPr>
            <a:lvl3pPr marL="0" indent="914400" algn="ctr">
              <a:spcBef>
                <a:spcPts val="600"/>
              </a:spcBef>
              <a:buSzTx/>
              <a:buFontTx/>
              <a:buNone/>
              <a:defRPr sz="2800">
                <a:solidFill>
                  <a:srgbClr val="FFFFFF"/>
                </a:solidFill>
                <a:latin typeface="Book Antiqua"/>
                <a:ea typeface="Book Antiqua"/>
                <a:cs typeface="Book Antiqua"/>
                <a:sym typeface="Book Antiqua"/>
              </a:defRPr>
            </a:lvl3pPr>
            <a:lvl4pPr marL="0" indent="1371600" algn="ctr">
              <a:spcBef>
                <a:spcPts val="600"/>
              </a:spcBef>
              <a:buSzTx/>
              <a:buFontTx/>
              <a:buNone/>
              <a:defRPr sz="2800">
                <a:solidFill>
                  <a:srgbClr val="FFFFFF"/>
                </a:solidFill>
                <a:latin typeface="Book Antiqua"/>
                <a:ea typeface="Book Antiqua"/>
                <a:cs typeface="Book Antiqua"/>
                <a:sym typeface="Book Antiqua"/>
              </a:defRPr>
            </a:lvl4pPr>
            <a:lvl5pPr marL="0" indent="1828800" algn="ctr">
              <a:spcBef>
                <a:spcPts val="600"/>
              </a:spcBef>
              <a:buSzTx/>
              <a:buFontTx/>
              <a:buNone/>
              <a:defRPr sz="2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50"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326098819"/>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DB1DA1D-CB21-4199-AF9B-E5F48A68E5EC}"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6" name="Slide Number Placeholder 5"/>
          <p:cNvSpPr>
            <a:spLocks noGrp="1"/>
          </p:cNvSpPr>
          <p:nvPr>
            <p:ph type="sldNum" sz="quarter" idx="12"/>
          </p:nvPr>
        </p:nvSpPr>
        <p:spPr/>
        <p:txBody>
          <a:bodyPr/>
          <a:lstStyle/>
          <a:p>
            <a:pPr>
              <a:defRPr/>
            </a:pPr>
            <a:fld id="{ACADAC9D-1B14-48B7-9850-360A98D98B8F}"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1143503749"/>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F8A91BE-EB83-4B53-A648-D59AEA6C64A8}"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pPr>
              <a:defRPr/>
            </a:pPr>
            <a:fld id="{EC4B0E34-1D77-45F5-BCB5-EB33601B9043}"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264466625"/>
      </p:ext>
    </p:extLst>
  </p:cSld>
  <p:clrMapOvr>
    <a:masterClrMapping/>
  </p:clrMapOvr>
  <p:transition spd="med">
    <p:fade thruBlk="1"/>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6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6" name="Title Text"/>
          <p:cNvSpPr txBox="1">
            <a:spLocks noGrp="1"/>
          </p:cNvSpPr>
          <p:nvPr>
            <p:ph type="title"/>
          </p:nvPr>
        </p:nvSpPr>
        <p:spPr>
          <a:xfrm>
            <a:off x="1600200" y="609600"/>
            <a:ext cx="7086600" cy="1828800"/>
          </a:xfrm>
          <a:prstGeom prst="rect">
            <a:avLst/>
          </a:prstGeom>
        </p:spPr>
        <p:txBody>
          <a:bodyPr lIns="0" tIns="0" rIns="0" bIns="0" anchor="b"/>
          <a:lstStyle>
            <a:lvl1pPr algn="l">
              <a:defRPr sz="4800" b="1">
                <a:solidFill>
                  <a:srgbClr val="DCC67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67" name="Body Level One…"/>
          <p:cNvSpPr txBox="1">
            <a:spLocks noGrp="1"/>
          </p:cNvSpPr>
          <p:nvPr>
            <p:ph type="body" sz="quarter" idx="1"/>
          </p:nvPr>
        </p:nvSpPr>
        <p:spPr>
          <a:xfrm>
            <a:off x="1600200" y="2507786"/>
            <a:ext cx="7086600" cy="1509713"/>
          </a:xfrm>
          <a:prstGeom prst="rect">
            <a:avLst/>
          </a:prstGeom>
        </p:spPr>
        <p:txBody>
          <a:bodyPr/>
          <a:lstStyle>
            <a:lvl1pPr marL="0" indent="73152">
              <a:spcBef>
                <a:spcPts val="400"/>
              </a:spcBef>
              <a:buSzTx/>
              <a:buFontTx/>
              <a:buNone/>
              <a:defRPr sz="2000">
                <a:solidFill>
                  <a:srgbClr val="FFFFFF"/>
                </a:solidFill>
                <a:latin typeface="Book Antiqua"/>
                <a:ea typeface="Book Antiqua"/>
                <a:cs typeface="Book Antiqua"/>
                <a:sym typeface="Book Antiqua"/>
              </a:defRPr>
            </a:lvl1pPr>
            <a:lvl2pPr marL="0" indent="585787">
              <a:spcBef>
                <a:spcPts val="400"/>
              </a:spcBef>
              <a:buSzTx/>
              <a:buFontTx/>
              <a:buNone/>
              <a:defRPr sz="2000">
                <a:solidFill>
                  <a:srgbClr val="FFFFFF"/>
                </a:solidFill>
                <a:latin typeface="Book Antiqua"/>
                <a:ea typeface="Book Antiqua"/>
                <a:cs typeface="Book Antiqua"/>
                <a:sym typeface="Book Antiqua"/>
              </a:defRPr>
            </a:lvl2pPr>
            <a:lvl3pPr marL="0" indent="904875">
              <a:spcBef>
                <a:spcPts val="400"/>
              </a:spcBef>
              <a:buSzTx/>
              <a:buFontTx/>
              <a:buNone/>
              <a:defRPr sz="2000">
                <a:solidFill>
                  <a:srgbClr val="FFFFFF"/>
                </a:solidFill>
                <a:latin typeface="Book Antiqua"/>
                <a:ea typeface="Book Antiqua"/>
                <a:cs typeface="Book Antiqua"/>
                <a:sym typeface="Book Antiqua"/>
              </a:defRPr>
            </a:lvl3pPr>
            <a:lvl4pPr marL="0" indent="1169987">
              <a:spcBef>
                <a:spcPts val="400"/>
              </a:spcBef>
              <a:buSzTx/>
              <a:buFontTx/>
              <a:buNone/>
              <a:defRPr sz="2000">
                <a:solidFill>
                  <a:srgbClr val="FFFFFF"/>
                </a:solidFill>
                <a:latin typeface="Book Antiqua"/>
                <a:ea typeface="Book Antiqua"/>
                <a:cs typeface="Book Antiqua"/>
                <a:sym typeface="Book Antiqua"/>
              </a:defRPr>
            </a:lvl4pPr>
            <a:lvl5pPr marL="0" indent="1362075">
              <a:spcBef>
                <a:spcPts val="400"/>
              </a:spcBef>
              <a:buSzTx/>
              <a:buFontTx/>
              <a:buNone/>
              <a:defRPr sz="2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809400425"/>
      </p:ext>
    </p:extLst>
  </p:cSld>
  <p:clrMapOvr>
    <a:masterClrMapping/>
  </p:clrMapOvr>
  <p:transition spd="med">
    <p:fade thruBlk="1"/>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6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5"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76" name="Body Level One…"/>
          <p:cNvSpPr txBox="1">
            <a:spLocks noGrp="1"/>
          </p:cNvSpPr>
          <p:nvPr>
            <p:ph type="body" sz="half" idx="1"/>
          </p:nvPr>
        </p:nvSpPr>
        <p:spPr>
          <a:xfrm>
            <a:off x="457200" y="1600200"/>
            <a:ext cx="4038600" cy="4525963"/>
          </a:xfrm>
          <a:prstGeom prst="rect">
            <a:avLst/>
          </a:prstGeom>
        </p:spPr>
        <p:txBody>
          <a:bodyPr/>
          <a:lstStyle>
            <a:lvl1pPr marL="547687" indent="-411162">
              <a:spcBef>
                <a:spcPts val="600"/>
              </a:spcBef>
              <a:buClr>
                <a:srgbClr val="F9F9F9"/>
              </a:buClr>
              <a:buSzPct val="65000"/>
              <a:buFontTx/>
              <a:buChar char=""/>
              <a:defRPr sz="2600">
                <a:solidFill>
                  <a:srgbClr val="FFFFFF"/>
                </a:solidFill>
                <a:latin typeface="Book Antiqua"/>
                <a:ea typeface="Book Antiqua"/>
                <a:cs typeface="Book Antiqua"/>
                <a:sym typeface="Book Antiqua"/>
              </a:defRPr>
            </a:lvl1pPr>
            <a:lvl2pPr marL="891910" indent="-306122">
              <a:spcBef>
                <a:spcPts val="600"/>
              </a:spcBef>
              <a:buClr>
                <a:srgbClr val="F9F9F9"/>
              </a:buClr>
              <a:buSzPct val="80000"/>
              <a:buFontTx/>
              <a:buChar char="◼"/>
              <a:defRPr sz="2600">
                <a:solidFill>
                  <a:srgbClr val="FFFFFF"/>
                </a:solidFill>
                <a:latin typeface="Book Antiqua"/>
                <a:ea typeface="Book Antiqua"/>
                <a:cs typeface="Book Antiqua"/>
                <a:sym typeface="Book Antiqua"/>
              </a:defRPr>
            </a:lvl2pPr>
            <a:lvl3pPr marL="1202055" indent="-297180">
              <a:spcBef>
                <a:spcPts val="600"/>
              </a:spcBef>
              <a:buClr>
                <a:srgbClr val="F9F9F9"/>
              </a:buClr>
              <a:buSzPct val="95000"/>
              <a:buFontTx/>
              <a:buChar char="▫"/>
              <a:defRPr sz="2600">
                <a:solidFill>
                  <a:srgbClr val="FFFFFF"/>
                </a:solidFill>
                <a:latin typeface="Book Antiqua"/>
                <a:ea typeface="Book Antiqua"/>
                <a:cs typeface="Book Antiqua"/>
                <a:sym typeface="Book Antiqua"/>
              </a:defRPr>
            </a:lvl3pPr>
            <a:lvl4pPr marL="1433689" indent="-263702">
              <a:spcBef>
                <a:spcPts val="600"/>
              </a:spcBef>
              <a:buClr>
                <a:srgbClr val="F9F9F9"/>
              </a:buClr>
              <a:buFontTx/>
              <a:buChar char=""/>
              <a:defRPr sz="2600">
                <a:solidFill>
                  <a:srgbClr val="FFFFFF"/>
                </a:solidFill>
                <a:latin typeface="Book Antiqua"/>
                <a:ea typeface="Book Antiqua"/>
                <a:cs typeface="Book Antiqua"/>
                <a:sym typeface="Book Antiqua"/>
              </a:defRPr>
            </a:lvl4pPr>
            <a:lvl5pPr marL="1625777" indent="-263702">
              <a:spcBef>
                <a:spcPts val="600"/>
              </a:spcBef>
              <a:buClr>
                <a:srgbClr val="F9F9F9"/>
              </a:buClr>
              <a:buFontTx/>
              <a:buChar char="◾"/>
              <a:defRPr sz="26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77"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517977032"/>
      </p:ext>
    </p:extLst>
  </p:cSld>
  <p:clrMapOvr>
    <a:masterClrMapping/>
  </p:clrMapOvr>
  <p:transition spd="med">
    <p:fade thruBlk="1"/>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6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4" name="Title Text"/>
          <p:cNvSpPr txBox="1">
            <a:spLocks noGrp="1"/>
          </p:cNvSpPr>
          <p:nvPr>
            <p:ph type="title"/>
          </p:nvPr>
        </p:nvSpPr>
        <p:spPr>
          <a:xfrm>
            <a:off x="457200" y="273050"/>
            <a:ext cx="8229600" cy="1143000"/>
          </a:xfrm>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85" name="Body Level One…"/>
          <p:cNvSpPr txBox="1">
            <a:spLocks noGrp="1"/>
          </p:cNvSpPr>
          <p:nvPr>
            <p:ph type="body" sz="quarter" idx="1"/>
          </p:nvPr>
        </p:nvSpPr>
        <p:spPr>
          <a:xfrm>
            <a:off x="457200" y="1535112"/>
            <a:ext cx="4040188" cy="750888"/>
          </a:xfrm>
          <a:prstGeom prst="rect">
            <a:avLst/>
          </a:prstGeom>
        </p:spPr>
        <p:txBody>
          <a:bodyPr anchor="ctr"/>
          <a:lstStyle>
            <a:lvl1pPr marL="0" indent="0">
              <a:spcBef>
                <a:spcPts val="500"/>
              </a:spcBef>
              <a:buSzTx/>
              <a:buFontTx/>
              <a:buNone/>
              <a:defRPr sz="2400" cap="all">
                <a:solidFill>
                  <a:srgbClr val="FFFFFF"/>
                </a:solidFill>
                <a:latin typeface="Book Antiqua"/>
                <a:ea typeface="Book Antiqua"/>
                <a:cs typeface="Book Antiqua"/>
                <a:sym typeface="Book Antiqua"/>
              </a:defRPr>
            </a:lvl1pPr>
            <a:lvl2pPr marL="0" indent="585787">
              <a:spcBef>
                <a:spcPts val="500"/>
              </a:spcBef>
              <a:buSzTx/>
              <a:buFontTx/>
              <a:buNone/>
              <a:defRPr sz="2400" cap="all">
                <a:solidFill>
                  <a:srgbClr val="FFFFFF"/>
                </a:solidFill>
                <a:latin typeface="Book Antiqua"/>
                <a:ea typeface="Book Antiqua"/>
                <a:cs typeface="Book Antiqua"/>
                <a:sym typeface="Book Antiqua"/>
              </a:defRPr>
            </a:lvl2pPr>
            <a:lvl3pPr marL="0" indent="904875">
              <a:spcBef>
                <a:spcPts val="500"/>
              </a:spcBef>
              <a:buSzTx/>
              <a:buFontTx/>
              <a:buNone/>
              <a:defRPr sz="2400" cap="all">
                <a:solidFill>
                  <a:srgbClr val="FFFFFF"/>
                </a:solidFill>
                <a:latin typeface="Book Antiqua"/>
                <a:ea typeface="Book Antiqua"/>
                <a:cs typeface="Book Antiqua"/>
                <a:sym typeface="Book Antiqua"/>
              </a:defRPr>
            </a:lvl3pPr>
            <a:lvl4pPr marL="0" indent="1169987">
              <a:spcBef>
                <a:spcPts val="500"/>
              </a:spcBef>
              <a:buSzTx/>
              <a:buFontTx/>
              <a:buNone/>
              <a:defRPr sz="2400" cap="all">
                <a:solidFill>
                  <a:srgbClr val="FFFFFF"/>
                </a:solidFill>
                <a:latin typeface="Book Antiqua"/>
                <a:ea typeface="Book Antiqua"/>
                <a:cs typeface="Book Antiqua"/>
                <a:sym typeface="Book Antiqua"/>
              </a:defRPr>
            </a:lvl4pPr>
            <a:lvl5pPr marL="0" indent="1362075">
              <a:spcBef>
                <a:spcPts val="500"/>
              </a:spcBef>
              <a:buSzTx/>
              <a:buFontTx/>
              <a:buNone/>
              <a:defRPr sz="2400" cap="all">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86" name="Text Placeholder 3"/>
          <p:cNvSpPr>
            <a:spLocks noGrp="1"/>
          </p:cNvSpPr>
          <p:nvPr>
            <p:ph type="body" sz="quarter" idx="13"/>
          </p:nvPr>
        </p:nvSpPr>
        <p:spPr>
          <a:xfrm>
            <a:off x="4645025" y="1535112"/>
            <a:ext cx="4041775" cy="750888"/>
          </a:xfrm>
          <a:prstGeom prst="rect">
            <a:avLst/>
          </a:prstGeom>
        </p:spPr>
        <p:txBody>
          <a:bodyPr anchor="ctr"/>
          <a:lstStyle/>
          <a:p>
            <a:pPr marL="0" indent="0">
              <a:spcBef>
                <a:spcPts val="500"/>
              </a:spcBef>
              <a:buSzTx/>
              <a:buFontTx/>
              <a:buNone/>
              <a:defRPr sz="2400" cap="all">
                <a:solidFill>
                  <a:srgbClr val="FFFFFF"/>
                </a:solidFill>
                <a:latin typeface="Book Antiqua"/>
                <a:ea typeface="Book Antiqua"/>
                <a:cs typeface="Book Antiqua"/>
                <a:sym typeface="Book Antiqua"/>
              </a:defRPr>
            </a:pPr>
            <a:endParaRPr/>
          </a:p>
        </p:txBody>
      </p:sp>
      <p:sp>
        <p:nvSpPr>
          <p:cNvPr id="1387"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062707145"/>
      </p:ext>
    </p:extLst>
  </p:cSld>
  <p:clrMapOvr>
    <a:masterClrMapping/>
  </p:clrMapOvr>
  <p:transition spd="med">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6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94" name="Title Text"/>
          <p:cNvSpPr txBox="1">
            <a:spLocks noGrp="1"/>
          </p:cNvSpPr>
          <p:nvPr>
            <p:ph type="title"/>
          </p:nvPr>
        </p:nvSpPr>
        <p:spPr>
          <a:prstGeom prst="rect">
            <a:avLst/>
          </a:prstGeom>
        </p:spPr>
        <p:txBody>
          <a:bodyPr/>
          <a:lstStyle>
            <a:lvl1pPr>
              <a:defRPr sz="41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95"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404675064"/>
      </p:ext>
    </p:extLst>
  </p:cSld>
  <p:clrMapOvr>
    <a:masterClrMapping/>
  </p:clrMapOvr>
  <p:transition spd="med">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02"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250615002"/>
      </p:ext>
    </p:extLst>
  </p:cSld>
  <p:clrMapOvr>
    <a:masterClrMapping/>
  </p:clrMapOvr>
  <p:transition spd="med">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6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09" name="Title Text"/>
          <p:cNvSpPr txBox="1">
            <a:spLocks noGrp="1"/>
          </p:cNvSpPr>
          <p:nvPr>
            <p:ph type="title"/>
          </p:nvPr>
        </p:nvSpPr>
        <p:spPr>
          <a:xfrm>
            <a:off x="457200" y="273050"/>
            <a:ext cx="3008314" cy="1162050"/>
          </a:xfrm>
          <a:prstGeom prst="rect">
            <a:avLst/>
          </a:prstGeom>
        </p:spPr>
        <p:txBody>
          <a:bodyPr anchor="b"/>
          <a:lstStyle>
            <a:lvl1pPr algn="l">
              <a:defRPr sz="2200">
                <a:solidFill>
                  <a:srgbClr val="F4DB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410" name="Body Level One…"/>
          <p:cNvSpPr txBox="1">
            <a:spLocks noGrp="1"/>
          </p:cNvSpPr>
          <p:nvPr>
            <p:ph type="body" sz="half" idx="1"/>
          </p:nvPr>
        </p:nvSpPr>
        <p:spPr>
          <a:xfrm>
            <a:off x="457200" y="1524000"/>
            <a:ext cx="3008314" cy="4602163"/>
          </a:xfrm>
          <a:prstGeom prst="rect">
            <a:avLst/>
          </a:prstGeom>
        </p:spPr>
        <p:txBody>
          <a:bodyPr/>
          <a:lstStyle>
            <a:lvl1pPr marL="0" indent="0">
              <a:spcBef>
                <a:spcPts val="300"/>
              </a:spcBef>
              <a:buSzTx/>
              <a:buFontTx/>
              <a:buNone/>
              <a:defRPr sz="1400">
                <a:solidFill>
                  <a:srgbClr val="FFFFFF"/>
                </a:solidFill>
                <a:latin typeface="Book Antiqua"/>
                <a:ea typeface="Book Antiqua"/>
                <a:cs typeface="Book Antiqua"/>
                <a:sym typeface="Book Antiqua"/>
              </a:defRPr>
            </a:lvl1pPr>
            <a:lvl2pPr marL="0" indent="585787">
              <a:spcBef>
                <a:spcPts val="300"/>
              </a:spcBef>
              <a:buSzTx/>
              <a:buFontTx/>
              <a:buNone/>
              <a:defRPr sz="1400">
                <a:solidFill>
                  <a:srgbClr val="FFFFFF"/>
                </a:solidFill>
                <a:latin typeface="Book Antiqua"/>
                <a:ea typeface="Book Antiqua"/>
                <a:cs typeface="Book Antiqua"/>
                <a:sym typeface="Book Antiqua"/>
              </a:defRPr>
            </a:lvl2pPr>
            <a:lvl3pPr marL="0" indent="904875">
              <a:spcBef>
                <a:spcPts val="300"/>
              </a:spcBef>
              <a:buSzTx/>
              <a:buFontTx/>
              <a:buNone/>
              <a:defRPr sz="1400">
                <a:solidFill>
                  <a:srgbClr val="FFFFFF"/>
                </a:solidFill>
                <a:latin typeface="Book Antiqua"/>
                <a:ea typeface="Book Antiqua"/>
                <a:cs typeface="Book Antiqua"/>
                <a:sym typeface="Book Antiqua"/>
              </a:defRPr>
            </a:lvl3pPr>
            <a:lvl4pPr marL="0" indent="1169987">
              <a:spcBef>
                <a:spcPts val="300"/>
              </a:spcBef>
              <a:buSzTx/>
              <a:buFontTx/>
              <a:buNone/>
              <a:defRPr sz="1400">
                <a:solidFill>
                  <a:srgbClr val="FFFFFF"/>
                </a:solidFill>
                <a:latin typeface="Book Antiqua"/>
                <a:ea typeface="Book Antiqua"/>
                <a:cs typeface="Book Antiqua"/>
                <a:sym typeface="Book Antiqua"/>
              </a:defRPr>
            </a:lvl4pPr>
            <a:lvl5pPr marL="0" indent="1362075">
              <a:spcBef>
                <a:spcPts val="300"/>
              </a:spcBef>
              <a:buSzTx/>
              <a:buFontTx/>
              <a:buNone/>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707154401"/>
      </p:ext>
    </p:extLst>
  </p:cSld>
  <p:clrMapOvr>
    <a:masterClrMapping/>
  </p:clrMapOvr>
  <p:transition spd="med">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6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18" name="Title Text"/>
          <p:cNvSpPr txBox="1">
            <a:spLocks noGrp="1"/>
          </p:cNvSpPr>
          <p:nvPr>
            <p:ph type="title"/>
          </p:nvPr>
        </p:nvSpPr>
        <p:spPr>
          <a:xfrm>
            <a:off x="1828800" y="609600"/>
            <a:ext cx="5486400" cy="522288"/>
          </a:xfrm>
          <a:prstGeom prst="rect">
            <a:avLst/>
          </a:prstGeom>
        </p:spPr>
        <p:txBody>
          <a:bodyPr lIns="0" tIns="0" rIns="0" bIns="0" anchor="b"/>
          <a:lstStyle>
            <a:lvl1pPr>
              <a:defRPr sz="2000" b="1">
                <a:gradFill flip="none" rotWithShape="1">
                  <a:gsLst>
                    <a:gs pos="0">
                      <a:srgbClr val="EAD695"/>
                    </a:gs>
                    <a:gs pos="73000">
                      <a:srgbClr val="EAD695"/>
                    </a:gs>
                    <a:gs pos="100000">
                      <a:srgbClr val="E7D080"/>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419" name="Picture Placeholder 2"/>
          <p:cNvSpPr>
            <a:spLocks noGrp="1"/>
          </p:cNvSpPr>
          <p:nvPr>
            <p:ph type="pic" sz="half" idx="13"/>
          </p:nvPr>
        </p:nvSpPr>
        <p:spPr>
          <a:xfrm>
            <a:off x="1828800" y="1831975"/>
            <a:ext cx="5486400" cy="3962400"/>
          </a:xfrm>
          <a:prstGeom prst="rect">
            <a:avLst/>
          </a:prstGeom>
          <a:ln w="44450" cap="sq">
            <a:solidFill>
              <a:srgbClr val="FFFFFF"/>
            </a:solidFill>
            <a:miter lim="800000"/>
          </a:ln>
          <a:effectLst>
            <a:outerShdw blurRad="190500" dist="228600" dir="2700000" rotWithShape="0">
              <a:srgbClr val="000000">
                <a:alpha val="25000"/>
              </a:srgbClr>
            </a:outerShdw>
          </a:effectLst>
        </p:spPr>
        <p:txBody>
          <a:bodyPr lIns="91439" rIns="91439">
            <a:noAutofit/>
          </a:bodyPr>
          <a:lstStyle/>
          <a:p>
            <a:endParaRPr/>
          </a:p>
        </p:txBody>
      </p:sp>
      <p:sp>
        <p:nvSpPr>
          <p:cNvPr id="1420" name="Body Level One…"/>
          <p:cNvSpPr txBox="1">
            <a:spLocks noGrp="1"/>
          </p:cNvSpPr>
          <p:nvPr>
            <p:ph type="body" sz="quarter" idx="1"/>
          </p:nvPr>
        </p:nvSpPr>
        <p:spPr>
          <a:xfrm>
            <a:off x="1828800" y="1166787"/>
            <a:ext cx="5486400" cy="530352"/>
          </a:xfrm>
          <a:prstGeom prst="rect">
            <a:avLst/>
          </a:prstGeom>
        </p:spPr>
        <p:txBody>
          <a:bodyPr/>
          <a:lstStyle>
            <a:lvl1pPr marL="0" indent="0" algn="ctr">
              <a:spcBef>
                <a:spcPts val="300"/>
              </a:spcBef>
              <a:buSzTx/>
              <a:buFontTx/>
              <a:buNone/>
              <a:defRPr sz="1400">
                <a:solidFill>
                  <a:srgbClr val="FFFFFF"/>
                </a:solidFill>
                <a:latin typeface="Book Antiqua"/>
                <a:ea typeface="Book Antiqua"/>
                <a:cs typeface="Book Antiqua"/>
                <a:sym typeface="Book Antiqua"/>
              </a:defRPr>
            </a:lvl1pPr>
            <a:lvl2pPr marL="915458" indent="-329670" algn="ctr">
              <a:spcBef>
                <a:spcPts val="300"/>
              </a:spcBef>
              <a:buSzPct val="80000"/>
              <a:buFontTx/>
              <a:buChar char="◼"/>
              <a:defRPr sz="1400">
                <a:solidFill>
                  <a:srgbClr val="FFFFFF"/>
                </a:solidFill>
                <a:latin typeface="Book Antiqua"/>
                <a:ea typeface="Book Antiqua"/>
                <a:cs typeface="Book Antiqua"/>
                <a:sym typeface="Book Antiqua"/>
              </a:defRPr>
            </a:lvl2pPr>
            <a:lvl3pPr marL="1224914" indent="-320039" algn="ctr">
              <a:spcBef>
                <a:spcPts val="300"/>
              </a:spcBef>
              <a:buSzPct val="95000"/>
              <a:buFontTx/>
              <a:buChar char="▫"/>
              <a:defRPr sz="1400">
                <a:solidFill>
                  <a:srgbClr val="FFFFFF"/>
                </a:solidFill>
                <a:latin typeface="Book Antiqua"/>
                <a:ea typeface="Book Antiqua"/>
                <a:cs typeface="Book Antiqua"/>
                <a:sym typeface="Book Antiqua"/>
              </a:defRPr>
            </a:lvl3pPr>
            <a:lvl4pPr marL="1453973" indent="-283986" algn="ctr">
              <a:spcBef>
                <a:spcPts val="300"/>
              </a:spcBef>
              <a:buFontTx/>
              <a:buChar char=""/>
              <a:defRPr sz="1400">
                <a:solidFill>
                  <a:srgbClr val="FFFFFF"/>
                </a:solidFill>
                <a:latin typeface="Book Antiqua"/>
                <a:ea typeface="Book Antiqua"/>
                <a:cs typeface="Book Antiqua"/>
                <a:sym typeface="Book Antiqua"/>
              </a:defRPr>
            </a:lvl4pPr>
            <a:lvl5pPr marL="1646061" indent="-283986" algn="ctr">
              <a:spcBef>
                <a:spcPts val="300"/>
              </a:spcBef>
              <a:buFontTx/>
              <a:buChar char="◾"/>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421" name="Slide Number"/>
          <p:cNvSpPr txBox="1">
            <a:spLocks noGrp="1"/>
          </p:cNvSpPr>
          <p:nvPr>
            <p:ph type="sldNum" sz="quarter" idx="2"/>
          </p:nvPr>
        </p:nvSpPr>
        <p:spPr>
          <a:xfrm>
            <a:off x="8521700" y="6603999"/>
            <a:ext cx="165101" cy="177801"/>
          </a:xfrm>
          <a:prstGeom prst="rect">
            <a:avLst/>
          </a:prstGeom>
        </p:spPr>
        <p:txBody>
          <a:bodyPr lIns="0" tIns="0" rIns="0" bIns="0" anchor="b"/>
          <a:lstStyle>
            <a:lvl1pPr>
              <a:defRPr>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21587717"/>
      </p:ext>
    </p:extLst>
  </p:cSld>
  <p:clrMapOvr>
    <a:masterClrMapping/>
  </p:clrMapOvr>
  <p:transition spd="med">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451" name="Title Text"/>
          <p:cNvSpPr txBox="1">
            <a:spLocks noGrp="1"/>
          </p:cNvSpPr>
          <p:nvPr>
            <p:ph type="title"/>
          </p:nvPr>
        </p:nvSpPr>
        <p:spPr>
          <a:prstGeom prst="rect">
            <a:avLst/>
          </a:prstGeom>
        </p:spPr>
        <p:txBody>
          <a:bodyPr/>
          <a:lstStyle/>
          <a:p>
            <a:r>
              <a:t>Title Text</a:t>
            </a:r>
          </a:p>
        </p:txBody>
      </p:sp>
      <p:sp>
        <p:nvSpPr>
          <p:cNvPr id="14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3" name="Slide Number"/>
          <p:cNvSpPr txBox="1">
            <a:spLocks noGrp="1"/>
          </p:cNvSpPr>
          <p:nvPr>
            <p:ph type="sldNum" sz="quarter" idx="2"/>
          </p:nvPr>
        </p:nvSpPr>
        <p:spPr>
          <a:xfrm>
            <a:off x="8428176" y="6414787"/>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0443024"/>
      </p:ext>
    </p:extLst>
  </p:cSld>
  <p:clrMapOvr>
    <a:masterClrMapping/>
  </p:clrMapOvr>
  <p:transition spd="med">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1460" name="Title Text"/>
          <p:cNvSpPr txBox="1">
            <a:spLocks noGrp="1"/>
          </p:cNvSpPr>
          <p:nvPr>
            <p:ph type="title"/>
          </p:nvPr>
        </p:nvSpPr>
        <p:spPr>
          <a:xfrm>
            <a:off x="722312" y="4406927"/>
            <a:ext cx="7772401" cy="1362076"/>
          </a:xfrm>
          <a:prstGeom prst="rect">
            <a:avLst/>
          </a:prstGeom>
        </p:spPr>
        <p:txBody>
          <a:bodyPr anchor="t"/>
          <a:lstStyle>
            <a:lvl1pPr algn="l">
              <a:defRPr sz="4000" b="1" cap="all"/>
            </a:lvl1pPr>
          </a:lstStyle>
          <a:p>
            <a:r>
              <a:t>Title Text</a:t>
            </a:r>
          </a:p>
        </p:txBody>
      </p:sp>
      <p:sp>
        <p:nvSpPr>
          <p:cNvPr id="1461"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8428176" y="6414787"/>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1015573"/>
      </p:ext>
    </p:extLst>
  </p:cSld>
  <p:clrMapOvr>
    <a:masterClrMapping/>
  </p:clrMapOvr>
  <p:transition spd="med">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7_Two Content">
    <p:spTree>
      <p:nvGrpSpPr>
        <p:cNvPr id="1" name=""/>
        <p:cNvGrpSpPr/>
        <p:nvPr/>
      </p:nvGrpSpPr>
      <p:grpSpPr>
        <a:xfrm>
          <a:off x="0" y="0"/>
          <a:ext cx="0" cy="0"/>
          <a:chOff x="0" y="0"/>
          <a:chExt cx="0" cy="0"/>
        </a:xfrm>
      </p:grpSpPr>
      <p:sp>
        <p:nvSpPr>
          <p:cNvPr id="1469" name="Title Text"/>
          <p:cNvSpPr txBox="1">
            <a:spLocks noGrp="1"/>
          </p:cNvSpPr>
          <p:nvPr>
            <p:ph type="title"/>
          </p:nvPr>
        </p:nvSpPr>
        <p:spPr>
          <a:prstGeom prst="rect">
            <a:avLst/>
          </a:prstGeom>
        </p:spPr>
        <p:txBody>
          <a:bodyPr/>
          <a:lstStyle/>
          <a:p>
            <a:r>
              <a:t>Title Text</a:t>
            </a:r>
          </a:p>
        </p:txBody>
      </p:sp>
      <p:sp>
        <p:nvSpPr>
          <p:cNvPr id="1470" name="Body Level One…"/>
          <p:cNvSpPr txBox="1">
            <a:spLocks noGrp="1"/>
          </p:cNvSpPr>
          <p:nvPr>
            <p:ph type="body" sz="half" idx="1"/>
          </p:nvPr>
        </p:nvSpPr>
        <p:spPr>
          <a:xfrm>
            <a:off x="457200" y="1600206"/>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471" name="Slide Number"/>
          <p:cNvSpPr txBox="1">
            <a:spLocks noGrp="1"/>
          </p:cNvSpPr>
          <p:nvPr>
            <p:ph type="sldNum" sz="quarter" idx="2"/>
          </p:nvPr>
        </p:nvSpPr>
        <p:spPr>
          <a:xfrm>
            <a:off x="8428176" y="6414787"/>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0916291"/>
      </p:ext>
    </p:extLst>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6BEB487-0874-439D-BC93-8FA61315372A}"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F1402174-2435-4FB5-849F-9C57850C0EC3}"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731129451"/>
      </p:ext>
    </p:extLst>
  </p:cSld>
  <p:clrMapOvr>
    <a:masterClrMapping/>
  </p:clrMapOvr>
  <p:transition spd="med">
    <p:fade thruBlk="1"/>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7_Comparison">
    <p:spTree>
      <p:nvGrpSpPr>
        <p:cNvPr id="1" name=""/>
        <p:cNvGrpSpPr/>
        <p:nvPr/>
      </p:nvGrpSpPr>
      <p:grpSpPr>
        <a:xfrm>
          <a:off x="0" y="0"/>
          <a:ext cx="0" cy="0"/>
          <a:chOff x="0" y="0"/>
          <a:chExt cx="0" cy="0"/>
        </a:xfrm>
      </p:grpSpPr>
      <p:sp>
        <p:nvSpPr>
          <p:cNvPr id="1478" name="Title Text"/>
          <p:cNvSpPr txBox="1">
            <a:spLocks noGrp="1"/>
          </p:cNvSpPr>
          <p:nvPr>
            <p:ph type="title"/>
          </p:nvPr>
        </p:nvSpPr>
        <p:spPr>
          <a:prstGeom prst="rect">
            <a:avLst/>
          </a:prstGeom>
        </p:spPr>
        <p:txBody>
          <a:bodyPr/>
          <a:lstStyle/>
          <a:p>
            <a:r>
              <a:t>Title Text</a:t>
            </a:r>
          </a:p>
        </p:txBody>
      </p:sp>
      <p:sp>
        <p:nvSpPr>
          <p:cNvPr id="1479" name="Body Level One…"/>
          <p:cNvSpPr txBox="1">
            <a:spLocks noGrp="1"/>
          </p:cNvSpPr>
          <p:nvPr>
            <p:ph type="body" sz="quarter" idx="1"/>
          </p:nvPr>
        </p:nvSpPr>
        <p:spPr>
          <a:xfrm>
            <a:off x="457201"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0" name="Text Placeholder 4"/>
          <p:cNvSpPr>
            <a:spLocks noGrp="1"/>
          </p:cNvSpPr>
          <p:nvPr>
            <p:ph type="body" sz="quarter" idx="13"/>
          </p:nvPr>
        </p:nvSpPr>
        <p:spPr>
          <a:xfrm>
            <a:off x="4645038" y="1535112"/>
            <a:ext cx="4041776" cy="639763"/>
          </a:xfrm>
          <a:prstGeom prst="rect">
            <a:avLst/>
          </a:prstGeom>
        </p:spPr>
        <p:txBody>
          <a:bodyPr anchor="b"/>
          <a:lstStyle/>
          <a:p>
            <a:pPr marL="0" indent="0">
              <a:spcBef>
                <a:spcPts val="500"/>
              </a:spcBef>
              <a:buSzTx/>
              <a:buFontTx/>
              <a:buNone/>
              <a:defRPr sz="2400" b="1"/>
            </a:pPr>
            <a:endParaRPr/>
          </a:p>
        </p:txBody>
      </p:sp>
      <p:sp>
        <p:nvSpPr>
          <p:cNvPr id="1481" name="Slide Number"/>
          <p:cNvSpPr txBox="1">
            <a:spLocks noGrp="1"/>
          </p:cNvSpPr>
          <p:nvPr>
            <p:ph type="sldNum" sz="quarter" idx="2"/>
          </p:nvPr>
        </p:nvSpPr>
        <p:spPr>
          <a:xfrm>
            <a:off x="8428176" y="6414787"/>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9014855"/>
      </p:ext>
    </p:extLst>
  </p:cSld>
  <p:clrMapOvr>
    <a:masterClrMapping/>
  </p:clrMapOvr>
  <p:transition spd="med">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7_Title Only">
    <p:spTree>
      <p:nvGrpSpPr>
        <p:cNvPr id="1" name=""/>
        <p:cNvGrpSpPr/>
        <p:nvPr/>
      </p:nvGrpSpPr>
      <p:grpSpPr>
        <a:xfrm>
          <a:off x="0" y="0"/>
          <a:ext cx="0" cy="0"/>
          <a:chOff x="0" y="0"/>
          <a:chExt cx="0" cy="0"/>
        </a:xfrm>
      </p:grpSpPr>
      <p:sp>
        <p:nvSpPr>
          <p:cNvPr id="1488" name="Title Text"/>
          <p:cNvSpPr txBox="1">
            <a:spLocks noGrp="1"/>
          </p:cNvSpPr>
          <p:nvPr>
            <p:ph type="title"/>
          </p:nvPr>
        </p:nvSpPr>
        <p:spPr>
          <a:prstGeom prst="rect">
            <a:avLst/>
          </a:prstGeom>
        </p:spPr>
        <p:txBody>
          <a:bodyPr/>
          <a:lstStyle/>
          <a:p>
            <a:r>
              <a:t>Title Text</a:t>
            </a:r>
          </a:p>
        </p:txBody>
      </p:sp>
      <p:sp>
        <p:nvSpPr>
          <p:cNvPr id="1489" name="Slide Number"/>
          <p:cNvSpPr txBox="1">
            <a:spLocks noGrp="1"/>
          </p:cNvSpPr>
          <p:nvPr>
            <p:ph type="sldNum" sz="quarter" idx="2"/>
          </p:nvPr>
        </p:nvSpPr>
        <p:spPr>
          <a:xfrm>
            <a:off x="8428176" y="6414787"/>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9100400"/>
      </p:ext>
    </p:extLst>
  </p:cSld>
  <p:clrMapOvr>
    <a:masterClrMapping/>
  </p:clrMapOvr>
  <p:transition spd="med">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1496" name="Slide Number"/>
          <p:cNvSpPr txBox="1">
            <a:spLocks noGrp="1"/>
          </p:cNvSpPr>
          <p:nvPr>
            <p:ph type="sldNum" sz="quarter" idx="2"/>
          </p:nvPr>
        </p:nvSpPr>
        <p:spPr>
          <a:xfrm>
            <a:off x="8428176" y="6414787"/>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8098645"/>
      </p:ext>
    </p:extLst>
  </p:cSld>
  <p:clrMapOvr>
    <a:masterClrMapping/>
  </p:clrMapOvr>
  <p:transition spd="med">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7_Content with Caption">
    <p:spTree>
      <p:nvGrpSpPr>
        <p:cNvPr id="1" name=""/>
        <p:cNvGrpSpPr/>
        <p:nvPr/>
      </p:nvGrpSpPr>
      <p:grpSpPr>
        <a:xfrm>
          <a:off x="0" y="0"/>
          <a:ext cx="0" cy="0"/>
          <a:chOff x="0" y="0"/>
          <a:chExt cx="0" cy="0"/>
        </a:xfrm>
      </p:grpSpPr>
      <p:sp>
        <p:nvSpPr>
          <p:cNvPr id="1503" name="Title Text"/>
          <p:cNvSpPr txBox="1">
            <a:spLocks noGrp="1"/>
          </p:cNvSpPr>
          <p:nvPr>
            <p:ph type="title"/>
          </p:nvPr>
        </p:nvSpPr>
        <p:spPr>
          <a:xfrm>
            <a:off x="457204" y="273050"/>
            <a:ext cx="3008314" cy="1162050"/>
          </a:xfrm>
          <a:prstGeom prst="rect">
            <a:avLst/>
          </a:prstGeom>
        </p:spPr>
        <p:txBody>
          <a:bodyPr anchor="b"/>
          <a:lstStyle>
            <a:lvl1pPr algn="l">
              <a:defRPr sz="2000" b="1"/>
            </a:lvl1pPr>
          </a:lstStyle>
          <a:p>
            <a:r>
              <a:t>Title Text</a:t>
            </a:r>
          </a:p>
        </p:txBody>
      </p:sp>
      <p:sp>
        <p:nvSpPr>
          <p:cNvPr id="1504" name="Body Level One…"/>
          <p:cNvSpPr txBox="1">
            <a:spLocks noGrp="1"/>
          </p:cNvSpPr>
          <p:nvPr>
            <p:ph type="body" idx="1"/>
          </p:nvPr>
        </p:nvSpPr>
        <p:spPr>
          <a:xfrm>
            <a:off x="3575050" y="273078"/>
            <a:ext cx="5111752"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05" name="Text Placeholder 3"/>
          <p:cNvSpPr>
            <a:spLocks noGrp="1"/>
          </p:cNvSpPr>
          <p:nvPr>
            <p:ph type="body" sz="half" idx="13"/>
          </p:nvPr>
        </p:nvSpPr>
        <p:spPr>
          <a:xfrm>
            <a:off x="457203" y="1435103"/>
            <a:ext cx="3008315" cy="4691063"/>
          </a:xfrm>
          <a:prstGeom prst="rect">
            <a:avLst/>
          </a:prstGeom>
        </p:spPr>
        <p:txBody>
          <a:bodyPr/>
          <a:lstStyle/>
          <a:p>
            <a:pPr marL="0" indent="0">
              <a:spcBef>
                <a:spcPts val="300"/>
              </a:spcBef>
              <a:buSzTx/>
              <a:buFontTx/>
              <a:buNone/>
              <a:defRPr sz="1400"/>
            </a:pPr>
            <a:endParaRPr/>
          </a:p>
        </p:txBody>
      </p:sp>
      <p:sp>
        <p:nvSpPr>
          <p:cNvPr id="1506" name="Slide Number"/>
          <p:cNvSpPr txBox="1">
            <a:spLocks noGrp="1"/>
          </p:cNvSpPr>
          <p:nvPr>
            <p:ph type="sldNum" sz="quarter" idx="2"/>
          </p:nvPr>
        </p:nvSpPr>
        <p:spPr>
          <a:xfrm>
            <a:off x="8428176" y="6414787"/>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3443662"/>
      </p:ext>
    </p:extLst>
  </p:cSld>
  <p:clrMapOvr>
    <a:masterClrMapping/>
  </p:clrMapOvr>
  <p:transition spd="med">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7_Picture with Caption">
    <p:spTree>
      <p:nvGrpSpPr>
        <p:cNvPr id="1" name=""/>
        <p:cNvGrpSpPr/>
        <p:nvPr/>
      </p:nvGrpSpPr>
      <p:grpSpPr>
        <a:xfrm>
          <a:off x="0" y="0"/>
          <a:ext cx="0" cy="0"/>
          <a:chOff x="0" y="0"/>
          <a:chExt cx="0" cy="0"/>
        </a:xfrm>
      </p:grpSpPr>
      <p:sp>
        <p:nvSpPr>
          <p:cNvPr id="151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514"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515"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516" name="Slide Number"/>
          <p:cNvSpPr txBox="1">
            <a:spLocks noGrp="1"/>
          </p:cNvSpPr>
          <p:nvPr>
            <p:ph type="sldNum" sz="quarter" idx="2"/>
          </p:nvPr>
        </p:nvSpPr>
        <p:spPr>
          <a:xfrm>
            <a:off x="8428176" y="6414787"/>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3680964"/>
      </p:ext>
    </p:extLst>
  </p:cSld>
  <p:clrMapOvr>
    <a:masterClrMapping/>
  </p:clrMapOvr>
  <p:transition spd="med">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532" name="Title Text"/>
          <p:cNvSpPr txBox="1">
            <a:spLocks noGrp="1"/>
          </p:cNvSpPr>
          <p:nvPr>
            <p:ph type="title"/>
          </p:nvPr>
        </p:nvSpPr>
        <p:spPr>
          <a:xfrm>
            <a:off x="628650" y="365132"/>
            <a:ext cx="7886700" cy="1325563"/>
          </a:xfrm>
          <a:prstGeom prst="rect">
            <a:avLst/>
          </a:prstGeom>
        </p:spPr>
        <p:txBody>
          <a:bodyPr lIns="45684" tIns="45684" rIns="45684" bIns="45684"/>
          <a:lstStyle>
            <a:lvl1pPr algn="l" defTabSz="913667">
              <a:lnSpc>
                <a:spcPct val="90000"/>
              </a:lnSpc>
            </a:lvl1pPr>
          </a:lstStyle>
          <a:p>
            <a:r>
              <a:t>Title Text</a:t>
            </a:r>
          </a:p>
        </p:txBody>
      </p:sp>
      <p:sp>
        <p:nvSpPr>
          <p:cNvPr id="1533" name="Body Level One…"/>
          <p:cNvSpPr txBox="1">
            <a:spLocks noGrp="1"/>
          </p:cNvSpPr>
          <p:nvPr>
            <p:ph type="body" idx="1"/>
          </p:nvPr>
        </p:nvSpPr>
        <p:spPr>
          <a:xfrm>
            <a:off x="628650" y="1825625"/>
            <a:ext cx="7886700" cy="4351340"/>
          </a:xfrm>
          <a:prstGeom prst="rect">
            <a:avLst/>
          </a:prstGeom>
        </p:spPr>
        <p:txBody>
          <a:bodyPr lIns="45684" tIns="45684" rIns="45684" bIns="45684"/>
          <a:lstStyle>
            <a:lvl1pPr marL="228416" indent="-228416" defTabSz="913667">
              <a:lnSpc>
                <a:spcPct val="90000"/>
              </a:lnSpc>
              <a:spcBef>
                <a:spcPts val="1000"/>
              </a:spcBef>
              <a:defRPr sz="2800"/>
            </a:lvl1pPr>
            <a:lvl2pPr marL="723314" indent="-266486" defTabSz="913667">
              <a:lnSpc>
                <a:spcPct val="90000"/>
              </a:lnSpc>
              <a:spcBef>
                <a:spcPts val="1000"/>
              </a:spcBef>
              <a:buChar char="•"/>
              <a:defRPr sz="2800"/>
            </a:lvl2pPr>
            <a:lvl3pPr marL="1233448" indent="-319783" defTabSz="913667">
              <a:lnSpc>
                <a:spcPct val="90000"/>
              </a:lnSpc>
              <a:spcBef>
                <a:spcPts val="1000"/>
              </a:spcBef>
              <a:defRPr sz="2800"/>
            </a:lvl3pPr>
            <a:lvl4pPr marL="1725813" indent="-355315" defTabSz="913667">
              <a:lnSpc>
                <a:spcPct val="90000"/>
              </a:lnSpc>
              <a:spcBef>
                <a:spcPts val="1000"/>
              </a:spcBef>
              <a:buChar char="•"/>
              <a:defRPr sz="2800"/>
            </a:lvl4pPr>
            <a:lvl5pPr marL="2182647" indent="-355315" defTabSz="913667">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4"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599640571"/>
      </p:ext>
    </p:extLst>
  </p:cSld>
  <p:clrMapOvr>
    <a:masterClrMapping/>
  </p:clrMapOvr>
  <p:transition spd="med">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1541" name="Title Text"/>
          <p:cNvSpPr txBox="1">
            <a:spLocks noGrp="1"/>
          </p:cNvSpPr>
          <p:nvPr>
            <p:ph type="title"/>
          </p:nvPr>
        </p:nvSpPr>
        <p:spPr>
          <a:xfrm>
            <a:off x="623887" y="1709741"/>
            <a:ext cx="7886701" cy="2852738"/>
          </a:xfrm>
          <a:prstGeom prst="rect">
            <a:avLst/>
          </a:prstGeom>
        </p:spPr>
        <p:txBody>
          <a:bodyPr lIns="45684" tIns="45684" rIns="45684" bIns="45684" anchor="b"/>
          <a:lstStyle>
            <a:lvl1pPr algn="l" defTabSz="913667">
              <a:lnSpc>
                <a:spcPct val="90000"/>
              </a:lnSpc>
              <a:defRPr sz="6000"/>
            </a:lvl1pPr>
          </a:lstStyle>
          <a:p>
            <a:r>
              <a:t>Title Text</a:t>
            </a:r>
          </a:p>
        </p:txBody>
      </p:sp>
      <p:sp>
        <p:nvSpPr>
          <p:cNvPr id="1542" name="Body Level One…"/>
          <p:cNvSpPr txBox="1">
            <a:spLocks noGrp="1"/>
          </p:cNvSpPr>
          <p:nvPr>
            <p:ph type="body" sz="quarter" idx="1"/>
          </p:nvPr>
        </p:nvSpPr>
        <p:spPr>
          <a:xfrm>
            <a:off x="623887" y="4589464"/>
            <a:ext cx="7886701" cy="1500188"/>
          </a:xfrm>
          <a:prstGeom prst="rect">
            <a:avLst/>
          </a:prstGeom>
        </p:spPr>
        <p:txBody>
          <a:bodyPr lIns="45684" tIns="45684" rIns="45684" bIns="45684"/>
          <a:lstStyle>
            <a:lvl1pPr marL="0" indent="0" defTabSz="913667">
              <a:lnSpc>
                <a:spcPct val="90000"/>
              </a:lnSpc>
              <a:spcBef>
                <a:spcPts val="1000"/>
              </a:spcBef>
              <a:buSzTx/>
              <a:buFontTx/>
              <a:buNone/>
              <a:defRPr sz="2400">
                <a:solidFill>
                  <a:srgbClr val="888888"/>
                </a:solidFill>
              </a:defRPr>
            </a:lvl1pPr>
            <a:lvl2pPr marL="0" indent="456833" defTabSz="913667">
              <a:lnSpc>
                <a:spcPct val="90000"/>
              </a:lnSpc>
              <a:spcBef>
                <a:spcPts val="1000"/>
              </a:spcBef>
              <a:buSzTx/>
              <a:buFontTx/>
              <a:buNone/>
              <a:defRPr sz="2400">
                <a:solidFill>
                  <a:srgbClr val="888888"/>
                </a:solidFill>
              </a:defRPr>
            </a:lvl2pPr>
            <a:lvl3pPr marL="0" indent="913667" defTabSz="913667">
              <a:lnSpc>
                <a:spcPct val="90000"/>
              </a:lnSpc>
              <a:spcBef>
                <a:spcPts val="1000"/>
              </a:spcBef>
              <a:buSzTx/>
              <a:buFontTx/>
              <a:buNone/>
              <a:defRPr sz="2400">
                <a:solidFill>
                  <a:srgbClr val="888888"/>
                </a:solidFill>
              </a:defRPr>
            </a:lvl3pPr>
            <a:lvl4pPr marL="0" indent="1370499" defTabSz="913667">
              <a:lnSpc>
                <a:spcPct val="90000"/>
              </a:lnSpc>
              <a:spcBef>
                <a:spcPts val="1000"/>
              </a:spcBef>
              <a:buSzTx/>
              <a:buFontTx/>
              <a:buNone/>
              <a:defRPr sz="2400">
                <a:solidFill>
                  <a:srgbClr val="888888"/>
                </a:solidFill>
              </a:defRPr>
            </a:lvl4pPr>
            <a:lvl5pPr marL="0" indent="1827333" defTabSz="913667">
              <a:lnSpc>
                <a:spcPct val="90000"/>
              </a:lnSpc>
              <a:spcBef>
                <a:spcPts val="1000"/>
              </a:spcBef>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43"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49426558"/>
      </p:ext>
    </p:extLst>
  </p:cSld>
  <p:clrMapOvr>
    <a:masterClrMapping/>
  </p:clrMapOvr>
  <p:transition spd="med">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8_Two Content">
    <p:spTree>
      <p:nvGrpSpPr>
        <p:cNvPr id="1" name=""/>
        <p:cNvGrpSpPr/>
        <p:nvPr/>
      </p:nvGrpSpPr>
      <p:grpSpPr>
        <a:xfrm>
          <a:off x="0" y="0"/>
          <a:ext cx="0" cy="0"/>
          <a:chOff x="0" y="0"/>
          <a:chExt cx="0" cy="0"/>
        </a:xfrm>
      </p:grpSpPr>
      <p:sp>
        <p:nvSpPr>
          <p:cNvPr id="1550" name="Title Text"/>
          <p:cNvSpPr txBox="1">
            <a:spLocks noGrp="1"/>
          </p:cNvSpPr>
          <p:nvPr>
            <p:ph type="title"/>
          </p:nvPr>
        </p:nvSpPr>
        <p:spPr>
          <a:xfrm>
            <a:off x="628650" y="365132"/>
            <a:ext cx="7886700" cy="1325563"/>
          </a:xfrm>
          <a:prstGeom prst="rect">
            <a:avLst/>
          </a:prstGeom>
        </p:spPr>
        <p:txBody>
          <a:bodyPr lIns="45684" tIns="45684" rIns="45684" bIns="45684"/>
          <a:lstStyle>
            <a:lvl1pPr algn="l" defTabSz="913667">
              <a:lnSpc>
                <a:spcPct val="90000"/>
              </a:lnSpc>
            </a:lvl1pPr>
          </a:lstStyle>
          <a:p>
            <a:r>
              <a:t>Title Text</a:t>
            </a:r>
          </a:p>
        </p:txBody>
      </p:sp>
      <p:sp>
        <p:nvSpPr>
          <p:cNvPr id="1551" name="Body Level One…"/>
          <p:cNvSpPr txBox="1">
            <a:spLocks noGrp="1"/>
          </p:cNvSpPr>
          <p:nvPr>
            <p:ph type="body" sz="half" idx="1"/>
          </p:nvPr>
        </p:nvSpPr>
        <p:spPr>
          <a:xfrm>
            <a:off x="628650" y="1825625"/>
            <a:ext cx="3886200" cy="4351340"/>
          </a:xfrm>
          <a:prstGeom prst="rect">
            <a:avLst/>
          </a:prstGeom>
        </p:spPr>
        <p:txBody>
          <a:bodyPr lIns="45684" tIns="45684" rIns="45684" bIns="45684"/>
          <a:lstStyle>
            <a:lvl1pPr marL="228416" indent="-228416" defTabSz="913667">
              <a:lnSpc>
                <a:spcPct val="90000"/>
              </a:lnSpc>
              <a:spcBef>
                <a:spcPts val="1000"/>
              </a:spcBef>
              <a:defRPr sz="2800"/>
            </a:lvl1pPr>
            <a:lvl2pPr marL="723314" indent="-266486" defTabSz="913667">
              <a:lnSpc>
                <a:spcPct val="90000"/>
              </a:lnSpc>
              <a:spcBef>
                <a:spcPts val="1000"/>
              </a:spcBef>
              <a:buChar char="•"/>
              <a:defRPr sz="2800"/>
            </a:lvl2pPr>
            <a:lvl3pPr marL="1233448" indent="-319783" defTabSz="913667">
              <a:lnSpc>
                <a:spcPct val="90000"/>
              </a:lnSpc>
              <a:spcBef>
                <a:spcPts val="1000"/>
              </a:spcBef>
              <a:defRPr sz="2800"/>
            </a:lvl3pPr>
            <a:lvl4pPr marL="1725813" indent="-355315" defTabSz="913667">
              <a:lnSpc>
                <a:spcPct val="90000"/>
              </a:lnSpc>
              <a:spcBef>
                <a:spcPts val="1000"/>
              </a:spcBef>
              <a:buChar char="•"/>
              <a:defRPr sz="2800"/>
            </a:lvl4pPr>
            <a:lvl5pPr marL="2182647" indent="-355315" defTabSz="913667">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52"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603569371"/>
      </p:ext>
    </p:extLst>
  </p:cSld>
  <p:clrMapOvr>
    <a:masterClrMapping/>
  </p:clrMapOvr>
  <p:transition spd="med">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8_Comparison">
    <p:spTree>
      <p:nvGrpSpPr>
        <p:cNvPr id="1" name=""/>
        <p:cNvGrpSpPr/>
        <p:nvPr/>
      </p:nvGrpSpPr>
      <p:grpSpPr>
        <a:xfrm>
          <a:off x="0" y="0"/>
          <a:ext cx="0" cy="0"/>
          <a:chOff x="0" y="0"/>
          <a:chExt cx="0" cy="0"/>
        </a:xfrm>
      </p:grpSpPr>
      <p:sp>
        <p:nvSpPr>
          <p:cNvPr id="1559" name="Title Text"/>
          <p:cNvSpPr txBox="1">
            <a:spLocks noGrp="1"/>
          </p:cNvSpPr>
          <p:nvPr>
            <p:ph type="title"/>
          </p:nvPr>
        </p:nvSpPr>
        <p:spPr>
          <a:xfrm>
            <a:off x="629841" y="365132"/>
            <a:ext cx="7886701" cy="1325563"/>
          </a:xfrm>
          <a:prstGeom prst="rect">
            <a:avLst/>
          </a:prstGeom>
        </p:spPr>
        <p:txBody>
          <a:bodyPr lIns="45684" tIns="45684" rIns="45684" bIns="45684"/>
          <a:lstStyle>
            <a:lvl1pPr algn="l" defTabSz="913667">
              <a:lnSpc>
                <a:spcPct val="90000"/>
              </a:lnSpc>
            </a:lvl1pPr>
          </a:lstStyle>
          <a:p>
            <a:r>
              <a:t>Title Text</a:t>
            </a:r>
          </a:p>
        </p:txBody>
      </p:sp>
      <p:sp>
        <p:nvSpPr>
          <p:cNvPr id="1560" name="Body Level One…"/>
          <p:cNvSpPr txBox="1">
            <a:spLocks noGrp="1"/>
          </p:cNvSpPr>
          <p:nvPr>
            <p:ph type="body" sz="quarter" idx="1"/>
          </p:nvPr>
        </p:nvSpPr>
        <p:spPr>
          <a:xfrm>
            <a:off x="629841" y="1681163"/>
            <a:ext cx="3868341" cy="823913"/>
          </a:xfrm>
          <a:prstGeom prst="rect">
            <a:avLst/>
          </a:prstGeom>
        </p:spPr>
        <p:txBody>
          <a:bodyPr lIns="45684" tIns="45684" rIns="45684" bIns="45684" anchor="b"/>
          <a:lstStyle>
            <a:lvl1pPr marL="0" indent="0" defTabSz="913667">
              <a:lnSpc>
                <a:spcPct val="90000"/>
              </a:lnSpc>
              <a:spcBef>
                <a:spcPts val="1000"/>
              </a:spcBef>
              <a:buSzTx/>
              <a:buFontTx/>
              <a:buNone/>
              <a:defRPr sz="2400" b="1"/>
            </a:lvl1pPr>
            <a:lvl2pPr marL="0" indent="456833" defTabSz="913667">
              <a:lnSpc>
                <a:spcPct val="90000"/>
              </a:lnSpc>
              <a:spcBef>
                <a:spcPts val="1000"/>
              </a:spcBef>
              <a:buSzTx/>
              <a:buFontTx/>
              <a:buNone/>
              <a:defRPr sz="2400" b="1"/>
            </a:lvl2pPr>
            <a:lvl3pPr marL="0" indent="913667" defTabSz="913667">
              <a:lnSpc>
                <a:spcPct val="90000"/>
              </a:lnSpc>
              <a:spcBef>
                <a:spcPts val="1000"/>
              </a:spcBef>
              <a:buSzTx/>
              <a:buFontTx/>
              <a:buNone/>
              <a:defRPr sz="2400" b="1"/>
            </a:lvl3pPr>
            <a:lvl4pPr marL="0" indent="1370499" defTabSz="913667">
              <a:lnSpc>
                <a:spcPct val="90000"/>
              </a:lnSpc>
              <a:spcBef>
                <a:spcPts val="1000"/>
              </a:spcBef>
              <a:buSzTx/>
              <a:buFontTx/>
              <a:buNone/>
              <a:defRPr sz="2400" b="1"/>
            </a:lvl4pPr>
            <a:lvl5pPr marL="0" indent="1827333" defTabSz="913667">
              <a:lnSpc>
                <a:spcPct val="90000"/>
              </a:lnSpc>
              <a:spcBef>
                <a:spcPts val="10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61" name="Text Placeholder 4"/>
          <p:cNvSpPr>
            <a:spLocks noGrp="1"/>
          </p:cNvSpPr>
          <p:nvPr>
            <p:ph type="body" sz="quarter" idx="13"/>
          </p:nvPr>
        </p:nvSpPr>
        <p:spPr>
          <a:xfrm>
            <a:off x="4629158" y="1681163"/>
            <a:ext cx="3887392" cy="823913"/>
          </a:xfrm>
          <a:prstGeom prst="rect">
            <a:avLst/>
          </a:prstGeom>
        </p:spPr>
        <p:txBody>
          <a:bodyPr lIns="45684" tIns="45684" rIns="45684" bIns="45684" anchor="b"/>
          <a:lstStyle/>
          <a:p>
            <a:pPr marL="0" indent="0" defTabSz="913667">
              <a:lnSpc>
                <a:spcPct val="90000"/>
              </a:lnSpc>
              <a:spcBef>
                <a:spcPts val="1000"/>
              </a:spcBef>
              <a:buSzTx/>
              <a:buFontTx/>
              <a:buNone/>
              <a:defRPr sz="2400" b="1"/>
            </a:pPr>
            <a:endParaRPr/>
          </a:p>
        </p:txBody>
      </p:sp>
      <p:sp>
        <p:nvSpPr>
          <p:cNvPr id="1562"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071332326"/>
      </p:ext>
    </p:extLst>
  </p:cSld>
  <p:clrMapOvr>
    <a:masterClrMapping/>
  </p:clrMapOvr>
  <p:transition spd="med">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8_Title Only">
    <p:spTree>
      <p:nvGrpSpPr>
        <p:cNvPr id="1" name=""/>
        <p:cNvGrpSpPr/>
        <p:nvPr/>
      </p:nvGrpSpPr>
      <p:grpSpPr>
        <a:xfrm>
          <a:off x="0" y="0"/>
          <a:ext cx="0" cy="0"/>
          <a:chOff x="0" y="0"/>
          <a:chExt cx="0" cy="0"/>
        </a:xfrm>
      </p:grpSpPr>
      <p:sp>
        <p:nvSpPr>
          <p:cNvPr id="1569" name="Title Text"/>
          <p:cNvSpPr txBox="1">
            <a:spLocks noGrp="1"/>
          </p:cNvSpPr>
          <p:nvPr>
            <p:ph type="title"/>
          </p:nvPr>
        </p:nvSpPr>
        <p:spPr>
          <a:xfrm>
            <a:off x="628650" y="365132"/>
            <a:ext cx="7886700" cy="1325563"/>
          </a:xfrm>
          <a:prstGeom prst="rect">
            <a:avLst/>
          </a:prstGeom>
        </p:spPr>
        <p:txBody>
          <a:bodyPr lIns="45684" tIns="45684" rIns="45684" bIns="45684"/>
          <a:lstStyle>
            <a:lvl1pPr algn="l" defTabSz="913667">
              <a:lnSpc>
                <a:spcPct val="90000"/>
              </a:lnSpc>
            </a:lvl1pPr>
          </a:lstStyle>
          <a:p>
            <a:r>
              <a:t>Title Text</a:t>
            </a:r>
          </a:p>
        </p:txBody>
      </p:sp>
      <p:sp>
        <p:nvSpPr>
          <p:cNvPr id="1570"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759794906"/>
      </p:ext>
    </p:extLst>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19C4029-22A2-4C9A-A9C6-08B62E957AD8}" type="datetimeFigureOut">
              <a:rPr lang="en-US" smtClean="0">
                <a:solidFill>
                  <a:prstClr val="white">
                    <a:shade val="50000"/>
                  </a:prstClr>
                </a:solidFill>
              </a:rPr>
              <a:pPr>
                <a:defRPr/>
              </a:pPr>
              <a:t>3/14/2025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pPr>
              <a:defRPr/>
            </a:pPr>
            <a:fld id="{2065785A-44F0-4FED-A4CF-4CDB2A6314F1}" type="slidenum">
              <a:rPr lang="en-US" smtClean="0">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3289116124"/>
      </p:ext>
    </p:extLst>
  </p:cSld>
  <p:clrMapOvr>
    <a:masterClrMapping/>
  </p:clrMapOvr>
  <p:transition spd="med">
    <p:fade thruBlk="1"/>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8_Blank">
    <p:spTree>
      <p:nvGrpSpPr>
        <p:cNvPr id="1" name=""/>
        <p:cNvGrpSpPr/>
        <p:nvPr/>
      </p:nvGrpSpPr>
      <p:grpSpPr>
        <a:xfrm>
          <a:off x="0" y="0"/>
          <a:ext cx="0" cy="0"/>
          <a:chOff x="0" y="0"/>
          <a:chExt cx="0" cy="0"/>
        </a:xfrm>
      </p:grpSpPr>
      <p:sp>
        <p:nvSpPr>
          <p:cNvPr id="1577"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070373894"/>
      </p:ext>
    </p:extLst>
  </p:cSld>
  <p:clrMapOvr>
    <a:masterClrMapping/>
  </p:clrMapOvr>
  <p:transition spd="med">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8_Content with Caption">
    <p:spTree>
      <p:nvGrpSpPr>
        <p:cNvPr id="1" name=""/>
        <p:cNvGrpSpPr/>
        <p:nvPr/>
      </p:nvGrpSpPr>
      <p:grpSpPr>
        <a:xfrm>
          <a:off x="0" y="0"/>
          <a:ext cx="0" cy="0"/>
          <a:chOff x="0" y="0"/>
          <a:chExt cx="0" cy="0"/>
        </a:xfrm>
      </p:grpSpPr>
      <p:sp>
        <p:nvSpPr>
          <p:cNvPr id="1584" name="Title Text"/>
          <p:cNvSpPr txBox="1">
            <a:spLocks noGrp="1"/>
          </p:cNvSpPr>
          <p:nvPr>
            <p:ph type="title"/>
          </p:nvPr>
        </p:nvSpPr>
        <p:spPr>
          <a:xfrm>
            <a:off x="629841" y="457200"/>
            <a:ext cx="2949179" cy="1600200"/>
          </a:xfrm>
          <a:prstGeom prst="rect">
            <a:avLst/>
          </a:prstGeom>
        </p:spPr>
        <p:txBody>
          <a:bodyPr lIns="45684" tIns="45684" rIns="45684" bIns="45684" anchor="b"/>
          <a:lstStyle>
            <a:lvl1pPr algn="l" defTabSz="913667">
              <a:lnSpc>
                <a:spcPct val="90000"/>
              </a:lnSpc>
              <a:defRPr sz="3200"/>
            </a:lvl1pPr>
          </a:lstStyle>
          <a:p>
            <a:r>
              <a:t>Title Text</a:t>
            </a:r>
          </a:p>
        </p:txBody>
      </p:sp>
      <p:sp>
        <p:nvSpPr>
          <p:cNvPr id="1585" name="Body Level One…"/>
          <p:cNvSpPr txBox="1">
            <a:spLocks noGrp="1"/>
          </p:cNvSpPr>
          <p:nvPr>
            <p:ph type="body" sz="half" idx="1"/>
          </p:nvPr>
        </p:nvSpPr>
        <p:spPr>
          <a:xfrm>
            <a:off x="3887391" y="987425"/>
            <a:ext cx="4629151" cy="4873626"/>
          </a:xfrm>
          <a:prstGeom prst="rect">
            <a:avLst/>
          </a:prstGeom>
        </p:spPr>
        <p:txBody>
          <a:bodyPr lIns="45684" tIns="45684" rIns="45684" bIns="45684"/>
          <a:lstStyle>
            <a:lvl1pPr marL="228416" indent="-228416" defTabSz="913667">
              <a:lnSpc>
                <a:spcPct val="90000"/>
              </a:lnSpc>
              <a:spcBef>
                <a:spcPts val="1000"/>
              </a:spcBef>
            </a:lvl1pPr>
            <a:lvl2pPr marL="717875" indent="-261047" defTabSz="913667">
              <a:lnSpc>
                <a:spcPct val="90000"/>
              </a:lnSpc>
              <a:spcBef>
                <a:spcPts val="1000"/>
              </a:spcBef>
              <a:buChar char="•"/>
            </a:lvl2pPr>
            <a:lvl3pPr marL="1218220" indent="-304555" defTabSz="913667">
              <a:lnSpc>
                <a:spcPct val="90000"/>
              </a:lnSpc>
              <a:spcBef>
                <a:spcPts val="1000"/>
              </a:spcBef>
            </a:lvl3pPr>
            <a:lvl4pPr marL="1735965" indent="-365467" defTabSz="913667">
              <a:lnSpc>
                <a:spcPct val="90000"/>
              </a:lnSpc>
              <a:spcBef>
                <a:spcPts val="1000"/>
              </a:spcBef>
              <a:buChar char="•"/>
            </a:lvl4pPr>
            <a:lvl5pPr marL="2192799" indent="-365467" defTabSz="913667">
              <a:lnSpc>
                <a:spcPct val="90000"/>
              </a:lnSpc>
              <a:spcBef>
                <a:spcPts val="1000"/>
              </a:spcBef>
              <a:buChar char="•"/>
            </a:lvl5pPr>
          </a:lstStyle>
          <a:p>
            <a:r>
              <a:t>Body Level One</a:t>
            </a:r>
          </a:p>
          <a:p>
            <a:pPr lvl="1"/>
            <a:r>
              <a:t>Body Level Two</a:t>
            </a:r>
          </a:p>
          <a:p>
            <a:pPr lvl="2"/>
            <a:r>
              <a:t>Body Level Three</a:t>
            </a:r>
          </a:p>
          <a:p>
            <a:pPr lvl="3"/>
            <a:r>
              <a:t>Body Level Four</a:t>
            </a:r>
          </a:p>
          <a:p>
            <a:pPr lvl="4"/>
            <a:r>
              <a:t>Body Level Five</a:t>
            </a:r>
          </a:p>
        </p:txBody>
      </p:sp>
      <p:sp>
        <p:nvSpPr>
          <p:cNvPr id="1586" name="Text Placeholder 3"/>
          <p:cNvSpPr>
            <a:spLocks noGrp="1"/>
          </p:cNvSpPr>
          <p:nvPr>
            <p:ph type="body" sz="quarter" idx="13"/>
          </p:nvPr>
        </p:nvSpPr>
        <p:spPr>
          <a:xfrm>
            <a:off x="629841" y="2057401"/>
            <a:ext cx="2949180" cy="3811588"/>
          </a:xfrm>
          <a:prstGeom prst="rect">
            <a:avLst/>
          </a:prstGeom>
        </p:spPr>
        <p:txBody>
          <a:bodyPr lIns="45684" tIns="45684" rIns="45684" bIns="45684"/>
          <a:lstStyle/>
          <a:p>
            <a:pPr marL="0" indent="0" defTabSz="913667">
              <a:lnSpc>
                <a:spcPct val="90000"/>
              </a:lnSpc>
              <a:spcBef>
                <a:spcPts val="1000"/>
              </a:spcBef>
              <a:buSzTx/>
              <a:buFontTx/>
              <a:buNone/>
              <a:defRPr sz="1600"/>
            </a:pPr>
            <a:endParaRPr/>
          </a:p>
        </p:txBody>
      </p:sp>
      <p:sp>
        <p:nvSpPr>
          <p:cNvPr id="1587"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745327454"/>
      </p:ext>
    </p:extLst>
  </p:cSld>
  <p:clrMapOvr>
    <a:masterClrMapping/>
  </p:clrMapOvr>
  <p:transition spd="med">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8_Picture with Caption">
    <p:spTree>
      <p:nvGrpSpPr>
        <p:cNvPr id="1" name=""/>
        <p:cNvGrpSpPr/>
        <p:nvPr/>
      </p:nvGrpSpPr>
      <p:grpSpPr>
        <a:xfrm>
          <a:off x="0" y="0"/>
          <a:ext cx="0" cy="0"/>
          <a:chOff x="0" y="0"/>
          <a:chExt cx="0" cy="0"/>
        </a:xfrm>
      </p:grpSpPr>
      <p:sp>
        <p:nvSpPr>
          <p:cNvPr id="1594" name="Title Text"/>
          <p:cNvSpPr txBox="1">
            <a:spLocks noGrp="1"/>
          </p:cNvSpPr>
          <p:nvPr>
            <p:ph type="title"/>
          </p:nvPr>
        </p:nvSpPr>
        <p:spPr>
          <a:xfrm>
            <a:off x="629841" y="457200"/>
            <a:ext cx="2949179" cy="1600200"/>
          </a:xfrm>
          <a:prstGeom prst="rect">
            <a:avLst/>
          </a:prstGeom>
        </p:spPr>
        <p:txBody>
          <a:bodyPr lIns="45684" tIns="45684" rIns="45684" bIns="45684" anchor="b"/>
          <a:lstStyle>
            <a:lvl1pPr algn="l" defTabSz="913667">
              <a:lnSpc>
                <a:spcPct val="90000"/>
              </a:lnSpc>
              <a:defRPr sz="3200"/>
            </a:lvl1pPr>
          </a:lstStyle>
          <a:p>
            <a:r>
              <a:t>Title Text</a:t>
            </a:r>
          </a:p>
        </p:txBody>
      </p:sp>
      <p:sp>
        <p:nvSpPr>
          <p:cNvPr id="1595"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1596" name="Body Level One…"/>
          <p:cNvSpPr txBox="1">
            <a:spLocks noGrp="1"/>
          </p:cNvSpPr>
          <p:nvPr>
            <p:ph type="body" sz="quarter" idx="1"/>
          </p:nvPr>
        </p:nvSpPr>
        <p:spPr>
          <a:xfrm>
            <a:off x="629841" y="2057400"/>
            <a:ext cx="2949179" cy="3811589"/>
          </a:xfrm>
          <a:prstGeom prst="rect">
            <a:avLst/>
          </a:prstGeom>
        </p:spPr>
        <p:txBody>
          <a:bodyPr lIns="45684" tIns="45684" rIns="45684" bIns="45684"/>
          <a:lstStyle>
            <a:lvl1pPr marL="0" indent="0" defTabSz="913667">
              <a:lnSpc>
                <a:spcPct val="90000"/>
              </a:lnSpc>
              <a:spcBef>
                <a:spcPts val="1000"/>
              </a:spcBef>
              <a:buSzTx/>
              <a:buFontTx/>
              <a:buNone/>
              <a:defRPr sz="1600"/>
            </a:lvl1pPr>
            <a:lvl2pPr marL="0" indent="456833" defTabSz="913667">
              <a:lnSpc>
                <a:spcPct val="90000"/>
              </a:lnSpc>
              <a:spcBef>
                <a:spcPts val="1000"/>
              </a:spcBef>
              <a:buSzTx/>
              <a:buFontTx/>
              <a:buNone/>
              <a:defRPr sz="1600"/>
            </a:lvl2pPr>
            <a:lvl3pPr marL="0" indent="913667" defTabSz="913667">
              <a:lnSpc>
                <a:spcPct val="90000"/>
              </a:lnSpc>
              <a:spcBef>
                <a:spcPts val="1000"/>
              </a:spcBef>
              <a:buSzTx/>
              <a:buFontTx/>
              <a:buNone/>
              <a:defRPr sz="1600"/>
            </a:lvl3pPr>
            <a:lvl4pPr marL="0" indent="1370499" defTabSz="913667">
              <a:lnSpc>
                <a:spcPct val="90000"/>
              </a:lnSpc>
              <a:spcBef>
                <a:spcPts val="1000"/>
              </a:spcBef>
              <a:buSzTx/>
              <a:buFontTx/>
              <a:buNone/>
              <a:defRPr sz="1600"/>
            </a:lvl4pPr>
            <a:lvl5pPr marL="0" indent="1827333" defTabSz="913667">
              <a:lnSpc>
                <a:spcPct val="90000"/>
              </a:lnSpc>
              <a:spcBef>
                <a:spcPts val="10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597"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651823849"/>
      </p:ext>
    </p:extLst>
  </p:cSld>
  <p:clrMapOvr>
    <a:masterClrMapping/>
  </p:clrMapOvr>
  <p:transition spd="med">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7_Title Slide">
    <p:spTree>
      <p:nvGrpSpPr>
        <p:cNvPr id="1" name=""/>
        <p:cNvGrpSpPr/>
        <p:nvPr/>
      </p:nvGrpSpPr>
      <p:grpSpPr>
        <a:xfrm>
          <a:off x="0" y="0"/>
          <a:ext cx="0" cy="0"/>
          <a:chOff x="0" y="0"/>
          <a:chExt cx="0" cy="0"/>
        </a:xfrm>
      </p:grpSpPr>
      <p:sp>
        <p:nvSpPr>
          <p:cNvPr id="1613" name="Title Text"/>
          <p:cNvSpPr txBox="1">
            <a:spLocks noGrp="1"/>
          </p:cNvSpPr>
          <p:nvPr>
            <p:ph type="title"/>
          </p:nvPr>
        </p:nvSpPr>
        <p:spPr>
          <a:xfrm>
            <a:off x="685800" y="2130426"/>
            <a:ext cx="7772400" cy="1470026"/>
          </a:xfrm>
          <a:prstGeom prst="rect">
            <a:avLst/>
          </a:prstGeom>
        </p:spPr>
        <p:txBody>
          <a:bodyPr/>
          <a:lstStyle>
            <a:lvl1pPr defTabSz="457200"/>
          </a:lstStyle>
          <a:p>
            <a:r>
              <a:t>Title Text</a:t>
            </a:r>
          </a:p>
        </p:txBody>
      </p:sp>
      <p:sp>
        <p:nvSpPr>
          <p:cNvPr id="1614" name="Body Level One…"/>
          <p:cNvSpPr txBox="1">
            <a:spLocks noGrp="1"/>
          </p:cNvSpPr>
          <p:nvPr>
            <p:ph type="body" sz="quarter" idx="1"/>
          </p:nvPr>
        </p:nvSpPr>
        <p:spPr>
          <a:xfrm>
            <a:off x="1371600" y="3886200"/>
            <a:ext cx="6400800" cy="1752600"/>
          </a:xfrm>
          <a:prstGeom prst="rect">
            <a:avLst/>
          </a:prstGeom>
        </p:spPr>
        <p:txBody>
          <a:bodyPr/>
          <a:lstStyle>
            <a:lvl1pPr marL="0" indent="0" algn="ctr" defTabSz="457200">
              <a:buSzTx/>
              <a:buFontTx/>
              <a:buNone/>
              <a:defRPr>
                <a:solidFill>
                  <a:srgbClr val="888888"/>
                </a:solidFill>
              </a:defRPr>
            </a:lvl1pPr>
            <a:lvl2pPr marL="0" indent="457200" algn="ctr" defTabSz="457200">
              <a:buSzTx/>
              <a:buFontTx/>
              <a:buNone/>
              <a:defRPr>
                <a:solidFill>
                  <a:srgbClr val="888888"/>
                </a:solidFill>
              </a:defRPr>
            </a:lvl2pPr>
            <a:lvl3pPr marL="0" indent="914400" algn="ctr" defTabSz="457200">
              <a:buSzTx/>
              <a:buFontTx/>
              <a:buNone/>
              <a:defRPr>
                <a:solidFill>
                  <a:srgbClr val="888888"/>
                </a:solidFill>
              </a:defRPr>
            </a:lvl3pPr>
            <a:lvl4pPr marL="0" indent="1371600" algn="ctr" defTabSz="457200">
              <a:buSzTx/>
              <a:buFontTx/>
              <a:buNone/>
              <a:defRPr>
                <a:solidFill>
                  <a:srgbClr val="888888"/>
                </a:solidFill>
              </a:defRPr>
            </a:lvl4pPr>
            <a:lvl5pPr marL="0" indent="1828800" algn="ctr" defTabSz="457200">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15" name="Slide Number"/>
          <p:cNvSpPr txBox="1">
            <a:spLocks noGrp="1"/>
          </p:cNvSpPr>
          <p:nvPr>
            <p:ph type="sldNum" sz="quarter" idx="2"/>
          </p:nvPr>
        </p:nvSpPr>
        <p:spPr>
          <a:xfrm>
            <a:off x="8428176" y="6414762"/>
            <a:ext cx="258624" cy="248305"/>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512258259"/>
      </p:ext>
    </p:extLst>
  </p:cSld>
  <p:clrMapOvr>
    <a:masterClrMapping/>
  </p:clrMapOvr>
  <p:transition spd="med">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1631"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lvl1pPr>
          </a:lstStyle>
          <a:p>
            <a:r>
              <a:t>Title Text</a:t>
            </a:r>
          </a:p>
        </p:txBody>
      </p:sp>
      <p:sp>
        <p:nvSpPr>
          <p:cNvPr id="1632" name="Body Level One…"/>
          <p:cNvSpPr txBox="1">
            <a:spLocks noGrp="1"/>
          </p:cNvSpPr>
          <p:nvPr>
            <p:ph type="body" sz="quarter" idx="1"/>
          </p:nvPr>
        </p:nvSpPr>
        <p:spPr>
          <a:xfrm>
            <a:off x="722312" y="2906713"/>
            <a:ext cx="7772401" cy="1500188"/>
          </a:xfrm>
          <a:prstGeom prst="rect">
            <a:avLst/>
          </a:prstGeom>
        </p:spPr>
        <p:txBody>
          <a:bodyPr anchor="b"/>
          <a:lstStyle>
            <a:lvl1pPr marL="0" indent="0" defTabSz="457200">
              <a:spcBef>
                <a:spcPts val="400"/>
              </a:spcBef>
              <a:buSzTx/>
              <a:buFontTx/>
              <a:buNone/>
              <a:defRPr sz="2000">
                <a:solidFill>
                  <a:srgbClr val="888888"/>
                </a:solidFill>
              </a:defRPr>
            </a:lvl1pPr>
            <a:lvl2pPr marL="0" indent="457200" defTabSz="457200">
              <a:spcBef>
                <a:spcPts val="400"/>
              </a:spcBef>
              <a:buSzTx/>
              <a:buFontTx/>
              <a:buNone/>
              <a:defRPr sz="2000">
                <a:solidFill>
                  <a:srgbClr val="888888"/>
                </a:solidFill>
              </a:defRPr>
            </a:lvl2pPr>
            <a:lvl3pPr marL="0" indent="914400" defTabSz="457200">
              <a:spcBef>
                <a:spcPts val="400"/>
              </a:spcBef>
              <a:buSzTx/>
              <a:buFontTx/>
              <a:buNone/>
              <a:defRPr sz="2000">
                <a:solidFill>
                  <a:srgbClr val="888888"/>
                </a:solidFill>
              </a:defRPr>
            </a:lvl3pPr>
            <a:lvl4pPr marL="0" indent="1371600" defTabSz="457200">
              <a:spcBef>
                <a:spcPts val="400"/>
              </a:spcBef>
              <a:buSzTx/>
              <a:buFontTx/>
              <a:buNone/>
              <a:defRPr sz="2000">
                <a:solidFill>
                  <a:srgbClr val="888888"/>
                </a:solidFill>
              </a:defRPr>
            </a:lvl4pPr>
            <a:lvl5pPr marL="0" indent="1828800" defTabSz="4572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3" name="Slide Number"/>
          <p:cNvSpPr txBox="1">
            <a:spLocks noGrp="1"/>
          </p:cNvSpPr>
          <p:nvPr>
            <p:ph type="sldNum" sz="quarter" idx="2"/>
          </p:nvPr>
        </p:nvSpPr>
        <p:spPr>
          <a:xfrm>
            <a:off x="8428176" y="6414762"/>
            <a:ext cx="258624" cy="248305"/>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946590106"/>
      </p:ext>
    </p:extLst>
  </p:cSld>
  <p:clrMapOvr>
    <a:masterClrMapping/>
  </p:clrMapOvr>
  <p:transition spd="med">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1640" name="Title Text"/>
          <p:cNvSpPr txBox="1">
            <a:spLocks noGrp="1"/>
          </p:cNvSpPr>
          <p:nvPr>
            <p:ph type="title"/>
          </p:nvPr>
        </p:nvSpPr>
        <p:spPr>
          <a:prstGeom prst="rect">
            <a:avLst/>
          </a:prstGeom>
        </p:spPr>
        <p:txBody>
          <a:bodyPr/>
          <a:lstStyle>
            <a:lvl1pPr defTabSz="457200"/>
          </a:lstStyle>
          <a:p>
            <a:r>
              <a:t>Title Text</a:t>
            </a:r>
          </a:p>
        </p:txBody>
      </p:sp>
      <p:sp>
        <p:nvSpPr>
          <p:cNvPr id="1641" name="Body Level One…"/>
          <p:cNvSpPr txBox="1">
            <a:spLocks noGrp="1"/>
          </p:cNvSpPr>
          <p:nvPr>
            <p:ph type="body" sz="half" idx="1"/>
          </p:nvPr>
        </p:nvSpPr>
        <p:spPr>
          <a:xfrm>
            <a:off x="457200" y="1600202"/>
            <a:ext cx="4038600" cy="4525963"/>
          </a:xfrm>
          <a:prstGeom prst="rect">
            <a:avLst/>
          </a:prstGeom>
        </p:spPr>
        <p:txBody>
          <a:bodyPr/>
          <a:lstStyle>
            <a:lvl1pPr defTabSz="457200">
              <a:spcBef>
                <a:spcPts val="600"/>
              </a:spcBef>
              <a:defRPr sz="2800"/>
            </a:lvl1pPr>
            <a:lvl2pPr marL="790575" indent="-333375" defTabSz="457200">
              <a:spcBef>
                <a:spcPts val="600"/>
              </a:spcBef>
              <a:defRPr sz="2800"/>
            </a:lvl2pPr>
            <a:lvl3pPr marL="1234439" indent="-320039" defTabSz="457200">
              <a:spcBef>
                <a:spcPts val="600"/>
              </a:spcBef>
              <a:defRPr sz="2800"/>
            </a:lvl3pPr>
            <a:lvl4pPr marL="1727200" indent="-355600" defTabSz="457200">
              <a:spcBef>
                <a:spcPts val="600"/>
              </a:spcBef>
              <a:defRPr sz="2800"/>
            </a:lvl4pPr>
            <a:lvl5pPr marL="2184400" indent="-355600" defTabSz="4572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642" name="Slide Number"/>
          <p:cNvSpPr txBox="1">
            <a:spLocks noGrp="1"/>
          </p:cNvSpPr>
          <p:nvPr>
            <p:ph type="sldNum" sz="quarter" idx="2"/>
          </p:nvPr>
        </p:nvSpPr>
        <p:spPr>
          <a:xfrm>
            <a:off x="8428176" y="6414762"/>
            <a:ext cx="258624" cy="248305"/>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949887709"/>
      </p:ext>
    </p:extLst>
  </p:cSld>
  <p:clrMapOvr>
    <a:masterClrMapping/>
  </p:clrMapOvr>
  <p:transition spd="med">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1649" name="Title Text"/>
          <p:cNvSpPr txBox="1">
            <a:spLocks noGrp="1"/>
          </p:cNvSpPr>
          <p:nvPr>
            <p:ph type="title"/>
          </p:nvPr>
        </p:nvSpPr>
        <p:spPr>
          <a:prstGeom prst="rect">
            <a:avLst/>
          </a:prstGeom>
        </p:spPr>
        <p:txBody>
          <a:bodyPr/>
          <a:lstStyle>
            <a:lvl1pPr defTabSz="457200"/>
          </a:lstStyle>
          <a:p>
            <a:r>
              <a:t>Title Text</a:t>
            </a:r>
          </a:p>
        </p:txBody>
      </p:sp>
      <p:sp>
        <p:nvSpPr>
          <p:cNvPr id="1650" name="Body Level One…"/>
          <p:cNvSpPr txBox="1">
            <a:spLocks noGrp="1"/>
          </p:cNvSpPr>
          <p:nvPr>
            <p:ph type="body" sz="quarter" idx="1"/>
          </p:nvPr>
        </p:nvSpPr>
        <p:spPr>
          <a:xfrm>
            <a:off x="457201" y="1535112"/>
            <a:ext cx="4040188" cy="639763"/>
          </a:xfrm>
          <a:prstGeom prst="rect">
            <a:avLst/>
          </a:prstGeom>
        </p:spPr>
        <p:txBody>
          <a:bodyPr anchor="b"/>
          <a:lstStyle>
            <a:lvl1pPr marL="0" indent="0" defTabSz="457200">
              <a:spcBef>
                <a:spcPts val="500"/>
              </a:spcBef>
              <a:buSzTx/>
              <a:buFontTx/>
              <a:buNone/>
              <a:defRPr sz="2400" b="1"/>
            </a:lvl1pPr>
            <a:lvl2pPr marL="0" indent="457200" defTabSz="457200">
              <a:spcBef>
                <a:spcPts val="500"/>
              </a:spcBef>
              <a:buSzTx/>
              <a:buFontTx/>
              <a:buNone/>
              <a:defRPr sz="2400" b="1"/>
            </a:lvl2pPr>
            <a:lvl3pPr marL="0" indent="914400" defTabSz="457200">
              <a:spcBef>
                <a:spcPts val="500"/>
              </a:spcBef>
              <a:buSzTx/>
              <a:buFontTx/>
              <a:buNone/>
              <a:defRPr sz="2400" b="1"/>
            </a:lvl3pPr>
            <a:lvl4pPr marL="0" indent="1371600" defTabSz="457200">
              <a:spcBef>
                <a:spcPts val="500"/>
              </a:spcBef>
              <a:buSzTx/>
              <a:buFontTx/>
              <a:buNone/>
              <a:defRPr sz="2400" b="1"/>
            </a:lvl4pPr>
            <a:lvl5pPr marL="0" indent="1828800" defTabSz="4572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651" name="Text Placeholder 4"/>
          <p:cNvSpPr>
            <a:spLocks noGrp="1"/>
          </p:cNvSpPr>
          <p:nvPr>
            <p:ph type="body" sz="quarter" idx="13"/>
          </p:nvPr>
        </p:nvSpPr>
        <p:spPr>
          <a:xfrm>
            <a:off x="4645026" y="1535112"/>
            <a:ext cx="4041776" cy="639763"/>
          </a:xfrm>
          <a:prstGeom prst="rect">
            <a:avLst/>
          </a:prstGeom>
        </p:spPr>
        <p:txBody>
          <a:bodyPr anchor="b"/>
          <a:lstStyle/>
          <a:p>
            <a:pPr marL="0" indent="0" defTabSz="457200">
              <a:spcBef>
                <a:spcPts val="500"/>
              </a:spcBef>
              <a:buSzTx/>
              <a:buFontTx/>
              <a:buNone/>
              <a:defRPr sz="2400" b="1"/>
            </a:pPr>
            <a:endParaRPr/>
          </a:p>
        </p:txBody>
      </p:sp>
      <p:sp>
        <p:nvSpPr>
          <p:cNvPr id="1652" name="Slide Number"/>
          <p:cNvSpPr txBox="1">
            <a:spLocks noGrp="1"/>
          </p:cNvSpPr>
          <p:nvPr>
            <p:ph type="sldNum" sz="quarter" idx="2"/>
          </p:nvPr>
        </p:nvSpPr>
        <p:spPr>
          <a:xfrm>
            <a:off x="8428176" y="6414762"/>
            <a:ext cx="258624" cy="248305"/>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83832601"/>
      </p:ext>
    </p:extLst>
  </p:cSld>
  <p:clrMapOvr>
    <a:masterClrMapping/>
  </p:clrMapOvr>
  <p:transition spd="med">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1659" name="Title Text"/>
          <p:cNvSpPr txBox="1">
            <a:spLocks noGrp="1"/>
          </p:cNvSpPr>
          <p:nvPr>
            <p:ph type="title"/>
          </p:nvPr>
        </p:nvSpPr>
        <p:spPr>
          <a:prstGeom prst="rect">
            <a:avLst/>
          </a:prstGeom>
        </p:spPr>
        <p:txBody>
          <a:bodyPr/>
          <a:lstStyle>
            <a:lvl1pPr defTabSz="457200"/>
          </a:lstStyle>
          <a:p>
            <a:r>
              <a:t>Title Text</a:t>
            </a:r>
          </a:p>
        </p:txBody>
      </p:sp>
      <p:sp>
        <p:nvSpPr>
          <p:cNvPr id="1660" name="Slide Number"/>
          <p:cNvSpPr txBox="1">
            <a:spLocks noGrp="1"/>
          </p:cNvSpPr>
          <p:nvPr>
            <p:ph type="sldNum" sz="quarter" idx="2"/>
          </p:nvPr>
        </p:nvSpPr>
        <p:spPr>
          <a:xfrm>
            <a:off x="8428176" y="6414762"/>
            <a:ext cx="258624" cy="248305"/>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9163505"/>
      </p:ext>
    </p:extLst>
  </p:cSld>
  <p:clrMapOvr>
    <a:masterClrMapping/>
  </p:clrMapOvr>
  <p:transition spd="med">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9_Blank">
    <p:spTree>
      <p:nvGrpSpPr>
        <p:cNvPr id="1" name=""/>
        <p:cNvGrpSpPr/>
        <p:nvPr/>
      </p:nvGrpSpPr>
      <p:grpSpPr>
        <a:xfrm>
          <a:off x="0" y="0"/>
          <a:ext cx="0" cy="0"/>
          <a:chOff x="0" y="0"/>
          <a:chExt cx="0" cy="0"/>
        </a:xfrm>
      </p:grpSpPr>
      <p:sp>
        <p:nvSpPr>
          <p:cNvPr id="1667" name="Slide Number"/>
          <p:cNvSpPr txBox="1">
            <a:spLocks noGrp="1"/>
          </p:cNvSpPr>
          <p:nvPr>
            <p:ph type="sldNum" sz="quarter" idx="2"/>
          </p:nvPr>
        </p:nvSpPr>
        <p:spPr>
          <a:xfrm>
            <a:off x="8428176" y="6414762"/>
            <a:ext cx="258624" cy="248305"/>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361756006"/>
      </p:ext>
    </p:extLst>
  </p:cSld>
  <p:clrMapOvr>
    <a:masterClrMapping/>
  </p:clrMapOvr>
  <p:transition spd="med">
    <p:fade thruBlk="1"/>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1674" name="Title Text"/>
          <p:cNvSpPr txBox="1">
            <a:spLocks noGrp="1"/>
          </p:cNvSpPr>
          <p:nvPr>
            <p:ph type="title"/>
          </p:nvPr>
        </p:nvSpPr>
        <p:spPr>
          <a:xfrm>
            <a:off x="457201" y="273050"/>
            <a:ext cx="3008314" cy="1162050"/>
          </a:xfrm>
          <a:prstGeom prst="rect">
            <a:avLst/>
          </a:prstGeom>
        </p:spPr>
        <p:txBody>
          <a:bodyPr anchor="b"/>
          <a:lstStyle>
            <a:lvl1pPr algn="l" defTabSz="457200">
              <a:defRPr sz="2000" b="1"/>
            </a:lvl1pPr>
          </a:lstStyle>
          <a:p>
            <a:r>
              <a:t>Title Text</a:t>
            </a:r>
          </a:p>
        </p:txBody>
      </p:sp>
      <p:sp>
        <p:nvSpPr>
          <p:cNvPr id="1675" name="Body Level One…"/>
          <p:cNvSpPr txBox="1">
            <a:spLocks noGrp="1"/>
          </p:cNvSpPr>
          <p:nvPr>
            <p:ph type="body" idx="1"/>
          </p:nvPr>
        </p:nvSpPr>
        <p:spPr>
          <a:xfrm>
            <a:off x="3575050" y="273052"/>
            <a:ext cx="5111752" cy="5853113"/>
          </a:xfrm>
          <a:prstGeom prst="rect">
            <a:avLst/>
          </a:prstGeom>
        </p:spPr>
        <p:txBody>
          <a:bodyPr/>
          <a:lstStyle>
            <a:lvl1pPr defTabSz="457200"/>
            <a:lvl2pPr defTabSz="457200"/>
            <a:lvl3pPr defTabSz="457200"/>
            <a:lvl4pPr defTabSz="457200"/>
            <a:lvl5pPr defTabSz="457200"/>
          </a:lstStyle>
          <a:p>
            <a:r>
              <a:t>Body Level One</a:t>
            </a:r>
          </a:p>
          <a:p>
            <a:pPr lvl="1"/>
            <a:r>
              <a:t>Body Level Two</a:t>
            </a:r>
          </a:p>
          <a:p>
            <a:pPr lvl="2"/>
            <a:r>
              <a:t>Body Level Three</a:t>
            </a:r>
          </a:p>
          <a:p>
            <a:pPr lvl="3"/>
            <a:r>
              <a:t>Body Level Four</a:t>
            </a:r>
          </a:p>
          <a:p>
            <a:pPr lvl="4"/>
            <a:r>
              <a:t>Body Level Five</a:t>
            </a:r>
          </a:p>
        </p:txBody>
      </p:sp>
      <p:sp>
        <p:nvSpPr>
          <p:cNvPr id="1676" name="Text Placeholder 3"/>
          <p:cNvSpPr>
            <a:spLocks noGrp="1"/>
          </p:cNvSpPr>
          <p:nvPr>
            <p:ph type="body" sz="half" idx="13"/>
          </p:nvPr>
        </p:nvSpPr>
        <p:spPr>
          <a:xfrm>
            <a:off x="457200" y="1435102"/>
            <a:ext cx="3008315" cy="4691063"/>
          </a:xfrm>
          <a:prstGeom prst="rect">
            <a:avLst/>
          </a:prstGeom>
        </p:spPr>
        <p:txBody>
          <a:bodyPr/>
          <a:lstStyle/>
          <a:p>
            <a:pPr marL="0" indent="0" defTabSz="457200">
              <a:spcBef>
                <a:spcPts val="300"/>
              </a:spcBef>
              <a:buSzTx/>
              <a:buFontTx/>
              <a:buNone/>
              <a:defRPr sz="1400"/>
            </a:pPr>
            <a:endParaRPr/>
          </a:p>
        </p:txBody>
      </p:sp>
      <p:sp>
        <p:nvSpPr>
          <p:cNvPr id="1677" name="Slide Number"/>
          <p:cNvSpPr txBox="1">
            <a:spLocks noGrp="1"/>
          </p:cNvSpPr>
          <p:nvPr>
            <p:ph type="sldNum" sz="quarter" idx="2"/>
          </p:nvPr>
        </p:nvSpPr>
        <p:spPr>
          <a:xfrm>
            <a:off x="8428176" y="6414762"/>
            <a:ext cx="258624" cy="248305"/>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00509205"/>
      </p:ext>
    </p:extLst>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62471B23-E04D-4D54-9CE0-50EF993370B8}"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3E9801D1-92FB-41CC-8B34-A54F0E300163}"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589103628"/>
      </p:ext>
    </p:extLst>
  </p:cSld>
  <p:clrMapOvr>
    <a:masterClrMapping/>
  </p:clrMapOvr>
  <p:transition spd="med">
    <p:fade thruBlk="1"/>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1684" name="Title Text"/>
          <p:cNvSpPr txBox="1">
            <a:spLocks noGrp="1"/>
          </p:cNvSpPr>
          <p:nvPr>
            <p:ph type="title"/>
          </p:nvPr>
        </p:nvSpPr>
        <p:spPr>
          <a:xfrm>
            <a:off x="1792288" y="4800600"/>
            <a:ext cx="5486401" cy="566738"/>
          </a:xfrm>
          <a:prstGeom prst="rect">
            <a:avLst/>
          </a:prstGeom>
        </p:spPr>
        <p:txBody>
          <a:bodyPr anchor="b"/>
          <a:lstStyle>
            <a:lvl1pPr algn="l" defTabSz="457200">
              <a:defRPr sz="2000" b="1"/>
            </a:lvl1pPr>
          </a:lstStyle>
          <a:p>
            <a:r>
              <a:t>Title Text</a:t>
            </a:r>
          </a:p>
        </p:txBody>
      </p:sp>
      <p:sp>
        <p:nvSpPr>
          <p:cNvPr id="1685"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686" name="Body Level One…"/>
          <p:cNvSpPr txBox="1">
            <a:spLocks noGrp="1"/>
          </p:cNvSpPr>
          <p:nvPr>
            <p:ph type="body" sz="quarter" idx="1"/>
          </p:nvPr>
        </p:nvSpPr>
        <p:spPr>
          <a:xfrm>
            <a:off x="1792288" y="5367337"/>
            <a:ext cx="5486401" cy="804863"/>
          </a:xfrm>
          <a:prstGeom prst="rect">
            <a:avLst/>
          </a:prstGeom>
        </p:spPr>
        <p:txBody>
          <a:bodyPr/>
          <a:lstStyle>
            <a:lvl1pPr marL="0" indent="0" defTabSz="457200">
              <a:spcBef>
                <a:spcPts val="300"/>
              </a:spcBef>
              <a:buSzTx/>
              <a:buFontTx/>
              <a:buNone/>
              <a:defRPr sz="1400"/>
            </a:lvl1pPr>
            <a:lvl2pPr marL="0" indent="457200" defTabSz="457200">
              <a:spcBef>
                <a:spcPts val="300"/>
              </a:spcBef>
              <a:buSzTx/>
              <a:buFontTx/>
              <a:buNone/>
              <a:defRPr sz="1400"/>
            </a:lvl2pPr>
            <a:lvl3pPr marL="0" indent="914400" defTabSz="457200">
              <a:spcBef>
                <a:spcPts val="300"/>
              </a:spcBef>
              <a:buSzTx/>
              <a:buFontTx/>
              <a:buNone/>
              <a:defRPr sz="1400"/>
            </a:lvl3pPr>
            <a:lvl4pPr marL="0" indent="1371600" defTabSz="457200">
              <a:spcBef>
                <a:spcPts val="300"/>
              </a:spcBef>
              <a:buSzTx/>
              <a:buFontTx/>
              <a:buNone/>
              <a:defRPr sz="1400"/>
            </a:lvl4pPr>
            <a:lvl5pPr marL="0" indent="1828800" defTabSz="4572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687" name="Slide Number"/>
          <p:cNvSpPr txBox="1">
            <a:spLocks noGrp="1"/>
          </p:cNvSpPr>
          <p:nvPr>
            <p:ph type="sldNum" sz="quarter" idx="2"/>
          </p:nvPr>
        </p:nvSpPr>
        <p:spPr>
          <a:xfrm>
            <a:off x="8428176" y="6414762"/>
            <a:ext cx="258624" cy="248305"/>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395095431"/>
      </p:ext>
    </p:extLst>
  </p:cSld>
  <p:clrMapOvr>
    <a:masterClrMapping/>
  </p:clrMapOvr>
  <p:transition spd="med">
    <p:fade thruBlk="1"/>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8_Title Slide">
    <p:spTree>
      <p:nvGrpSpPr>
        <p:cNvPr id="1" name=""/>
        <p:cNvGrpSpPr/>
        <p:nvPr/>
      </p:nvGrpSpPr>
      <p:grpSpPr>
        <a:xfrm>
          <a:off x="0" y="0"/>
          <a:ext cx="0" cy="0"/>
          <a:chOff x="0" y="0"/>
          <a:chExt cx="0" cy="0"/>
        </a:xfrm>
      </p:grpSpPr>
      <p:sp>
        <p:nvSpPr>
          <p:cNvPr id="1694" name="Title Text"/>
          <p:cNvSpPr txBox="1">
            <a:spLocks noGrp="1"/>
          </p:cNvSpPr>
          <p:nvPr>
            <p:ph type="title"/>
          </p:nvPr>
        </p:nvSpPr>
        <p:spPr>
          <a:xfrm>
            <a:off x="1143000" y="1122362"/>
            <a:ext cx="6858000" cy="2387601"/>
          </a:xfrm>
          <a:prstGeom prst="rect">
            <a:avLst/>
          </a:prstGeom>
        </p:spPr>
        <p:txBody>
          <a:bodyPr lIns="45684" tIns="45684" rIns="45684" bIns="45684" anchor="b"/>
          <a:lstStyle>
            <a:lvl1pPr defTabSz="913667">
              <a:lnSpc>
                <a:spcPct val="90000"/>
              </a:lnSpc>
              <a:defRPr sz="6000"/>
            </a:lvl1pPr>
          </a:lstStyle>
          <a:p>
            <a:r>
              <a:t>Title Text</a:t>
            </a:r>
          </a:p>
        </p:txBody>
      </p:sp>
      <p:sp>
        <p:nvSpPr>
          <p:cNvPr id="1695" name="Body Level One…"/>
          <p:cNvSpPr txBox="1">
            <a:spLocks noGrp="1"/>
          </p:cNvSpPr>
          <p:nvPr>
            <p:ph type="body" sz="quarter" idx="1"/>
          </p:nvPr>
        </p:nvSpPr>
        <p:spPr>
          <a:xfrm>
            <a:off x="1143000" y="3602044"/>
            <a:ext cx="6858000" cy="1655764"/>
          </a:xfrm>
          <a:prstGeom prst="rect">
            <a:avLst/>
          </a:prstGeom>
        </p:spPr>
        <p:txBody>
          <a:bodyPr lIns="45684" tIns="45684" rIns="45684" bIns="45684"/>
          <a:lstStyle>
            <a:lvl1pPr marL="0" indent="0" algn="ctr" defTabSz="913667">
              <a:lnSpc>
                <a:spcPct val="90000"/>
              </a:lnSpc>
              <a:spcBef>
                <a:spcPts val="1000"/>
              </a:spcBef>
              <a:buSzTx/>
              <a:buFontTx/>
              <a:buNone/>
              <a:defRPr sz="2400"/>
            </a:lvl1pPr>
            <a:lvl2pPr marL="0" indent="456833" algn="ctr" defTabSz="913667">
              <a:lnSpc>
                <a:spcPct val="90000"/>
              </a:lnSpc>
              <a:spcBef>
                <a:spcPts val="1000"/>
              </a:spcBef>
              <a:buSzTx/>
              <a:buFontTx/>
              <a:buNone/>
              <a:defRPr sz="2400"/>
            </a:lvl2pPr>
            <a:lvl3pPr marL="0" indent="913667" algn="ctr" defTabSz="913667">
              <a:lnSpc>
                <a:spcPct val="90000"/>
              </a:lnSpc>
              <a:spcBef>
                <a:spcPts val="1000"/>
              </a:spcBef>
              <a:buSzTx/>
              <a:buFontTx/>
              <a:buNone/>
              <a:defRPr sz="2400"/>
            </a:lvl3pPr>
            <a:lvl4pPr marL="0" indent="1370499" algn="ctr" defTabSz="913667">
              <a:lnSpc>
                <a:spcPct val="90000"/>
              </a:lnSpc>
              <a:spcBef>
                <a:spcPts val="1000"/>
              </a:spcBef>
              <a:buSzTx/>
              <a:buFontTx/>
              <a:buNone/>
              <a:defRPr sz="2400"/>
            </a:lvl4pPr>
            <a:lvl5pPr marL="0" indent="1827333" algn="ctr" defTabSz="913667">
              <a:lnSpc>
                <a:spcPct val="9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696"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669097916"/>
      </p:ext>
    </p:extLst>
  </p:cSld>
  <p:clrMapOvr>
    <a:masterClrMapping/>
  </p:clrMapOvr>
  <p:transition spd="med">
    <p:fade thruBlk="1"/>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1712" name="Title Text"/>
          <p:cNvSpPr txBox="1">
            <a:spLocks noGrp="1"/>
          </p:cNvSpPr>
          <p:nvPr>
            <p:ph type="title"/>
          </p:nvPr>
        </p:nvSpPr>
        <p:spPr>
          <a:xfrm>
            <a:off x="623887" y="1709741"/>
            <a:ext cx="7886701" cy="2852738"/>
          </a:xfrm>
          <a:prstGeom prst="rect">
            <a:avLst/>
          </a:prstGeom>
        </p:spPr>
        <p:txBody>
          <a:bodyPr lIns="45684" tIns="45684" rIns="45684" bIns="45684" anchor="b"/>
          <a:lstStyle>
            <a:lvl1pPr algn="l" defTabSz="913667">
              <a:lnSpc>
                <a:spcPct val="90000"/>
              </a:lnSpc>
              <a:defRPr sz="6000"/>
            </a:lvl1pPr>
          </a:lstStyle>
          <a:p>
            <a:r>
              <a:t>Title Text</a:t>
            </a:r>
          </a:p>
        </p:txBody>
      </p:sp>
      <p:sp>
        <p:nvSpPr>
          <p:cNvPr id="1713" name="Body Level One…"/>
          <p:cNvSpPr txBox="1">
            <a:spLocks noGrp="1"/>
          </p:cNvSpPr>
          <p:nvPr>
            <p:ph type="body" sz="quarter" idx="1"/>
          </p:nvPr>
        </p:nvSpPr>
        <p:spPr>
          <a:xfrm>
            <a:off x="623887" y="4589464"/>
            <a:ext cx="7886701" cy="1500188"/>
          </a:xfrm>
          <a:prstGeom prst="rect">
            <a:avLst/>
          </a:prstGeom>
        </p:spPr>
        <p:txBody>
          <a:bodyPr lIns="45684" tIns="45684" rIns="45684" bIns="45684"/>
          <a:lstStyle>
            <a:lvl1pPr marL="0" indent="0" defTabSz="913667">
              <a:lnSpc>
                <a:spcPct val="90000"/>
              </a:lnSpc>
              <a:spcBef>
                <a:spcPts val="1000"/>
              </a:spcBef>
              <a:buSzTx/>
              <a:buFontTx/>
              <a:buNone/>
              <a:defRPr sz="2400">
                <a:solidFill>
                  <a:srgbClr val="888888"/>
                </a:solidFill>
              </a:defRPr>
            </a:lvl1pPr>
            <a:lvl2pPr marL="0" indent="456833" defTabSz="913667">
              <a:lnSpc>
                <a:spcPct val="90000"/>
              </a:lnSpc>
              <a:spcBef>
                <a:spcPts val="1000"/>
              </a:spcBef>
              <a:buSzTx/>
              <a:buFontTx/>
              <a:buNone/>
              <a:defRPr sz="2400">
                <a:solidFill>
                  <a:srgbClr val="888888"/>
                </a:solidFill>
              </a:defRPr>
            </a:lvl2pPr>
            <a:lvl3pPr marL="0" indent="913667" defTabSz="913667">
              <a:lnSpc>
                <a:spcPct val="90000"/>
              </a:lnSpc>
              <a:spcBef>
                <a:spcPts val="1000"/>
              </a:spcBef>
              <a:buSzTx/>
              <a:buFontTx/>
              <a:buNone/>
              <a:defRPr sz="2400">
                <a:solidFill>
                  <a:srgbClr val="888888"/>
                </a:solidFill>
              </a:defRPr>
            </a:lvl3pPr>
            <a:lvl4pPr marL="0" indent="1370499" defTabSz="913667">
              <a:lnSpc>
                <a:spcPct val="90000"/>
              </a:lnSpc>
              <a:spcBef>
                <a:spcPts val="1000"/>
              </a:spcBef>
              <a:buSzTx/>
              <a:buFontTx/>
              <a:buNone/>
              <a:defRPr sz="2400">
                <a:solidFill>
                  <a:srgbClr val="888888"/>
                </a:solidFill>
              </a:defRPr>
            </a:lvl4pPr>
            <a:lvl5pPr marL="0" indent="1827333" defTabSz="913667">
              <a:lnSpc>
                <a:spcPct val="90000"/>
              </a:lnSpc>
              <a:spcBef>
                <a:spcPts val="1000"/>
              </a:spcBef>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4"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24200209"/>
      </p:ext>
    </p:extLst>
  </p:cSld>
  <p:clrMapOvr>
    <a:masterClrMapping/>
  </p:clrMapOvr>
  <p:transition spd="med">
    <p:fade thruBlk="1"/>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20_Two Content">
    <p:spTree>
      <p:nvGrpSpPr>
        <p:cNvPr id="1" name=""/>
        <p:cNvGrpSpPr/>
        <p:nvPr/>
      </p:nvGrpSpPr>
      <p:grpSpPr>
        <a:xfrm>
          <a:off x="0" y="0"/>
          <a:ext cx="0" cy="0"/>
          <a:chOff x="0" y="0"/>
          <a:chExt cx="0" cy="0"/>
        </a:xfrm>
      </p:grpSpPr>
      <p:sp>
        <p:nvSpPr>
          <p:cNvPr id="1721" name="Title Text"/>
          <p:cNvSpPr txBox="1">
            <a:spLocks noGrp="1"/>
          </p:cNvSpPr>
          <p:nvPr>
            <p:ph type="title"/>
          </p:nvPr>
        </p:nvSpPr>
        <p:spPr>
          <a:xfrm>
            <a:off x="628650" y="365132"/>
            <a:ext cx="7886700" cy="1325563"/>
          </a:xfrm>
          <a:prstGeom prst="rect">
            <a:avLst/>
          </a:prstGeom>
        </p:spPr>
        <p:txBody>
          <a:bodyPr lIns="45684" tIns="45684" rIns="45684" bIns="45684"/>
          <a:lstStyle>
            <a:lvl1pPr algn="l" defTabSz="913667">
              <a:lnSpc>
                <a:spcPct val="90000"/>
              </a:lnSpc>
            </a:lvl1pPr>
          </a:lstStyle>
          <a:p>
            <a:r>
              <a:t>Title Text</a:t>
            </a:r>
          </a:p>
        </p:txBody>
      </p:sp>
      <p:sp>
        <p:nvSpPr>
          <p:cNvPr id="1722" name="Body Level One…"/>
          <p:cNvSpPr txBox="1">
            <a:spLocks noGrp="1"/>
          </p:cNvSpPr>
          <p:nvPr>
            <p:ph type="body" sz="half" idx="1"/>
          </p:nvPr>
        </p:nvSpPr>
        <p:spPr>
          <a:xfrm>
            <a:off x="628650" y="1825625"/>
            <a:ext cx="3886200" cy="4351340"/>
          </a:xfrm>
          <a:prstGeom prst="rect">
            <a:avLst/>
          </a:prstGeom>
        </p:spPr>
        <p:txBody>
          <a:bodyPr lIns="45684" tIns="45684" rIns="45684" bIns="45684"/>
          <a:lstStyle>
            <a:lvl1pPr marL="228416" indent="-228416" defTabSz="913667">
              <a:lnSpc>
                <a:spcPct val="90000"/>
              </a:lnSpc>
              <a:spcBef>
                <a:spcPts val="1000"/>
              </a:spcBef>
              <a:defRPr sz="2800"/>
            </a:lvl1pPr>
            <a:lvl2pPr marL="723314" indent="-266486" defTabSz="913667">
              <a:lnSpc>
                <a:spcPct val="90000"/>
              </a:lnSpc>
              <a:spcBef>
                <a:spcPts val="1000"/>
              </a:spcBef>
              <a:buChar char="•"/>
              <a:defRPr sz="2800"/>
            </a:lvl2pPr>
            <a:lvl3pPr marL="1233448" indent="-319783" defTabSz="913667">
              <a:lnSpc>
                <a:spcPct val="90000"/>
              </a:lnSpc>
              <a:spcBef>
                <a:spcPts val="1000"/>
              </a:spcBef>
              <a:defRPr sz="2800"/>
            </a:lvl3pPr>
            <a:lvl4pPr marL="1725813" indent="-355315" defTabSz="913667">
              <a:lnSpc>
                <a:spcPct val="90000"/>
              </a:lnSpc>
              <a:spcBef>
                <a:spcPts val="1000"/>
              </a:spcBef>
              <a:buChar char="•"/>
              <a:defRPr sz="2800"/>
            </a:lvl4pPr>
            <a:lvl5pPr marL="2182647" indent="-355315" defTabSz="913667">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3"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660697604"/>
      </p:ext>
    </p:extLst>
  </p:cSld>
  <p:clrMapOvr>
    <a:masterClrMapping/>
  </p:clrMapOvr>
  <p:transition spd="med">
    <p:fade thruBlk="1"/>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20_Comparison">
    <p:spTree>
      <p:nvGrpSpPr>
        <p:cNvPr id="1" name=""/>
        <p:cNvGrpSpPr/>
        <p:nvPr/>
      </p:nvGrpSpPr>
      <p:grpSpPr>
        <a:xfrm>
          <a:off x="0" y="0"/>
          <a:ext cx="0" cy="0"/>
          <a:chOff x="0" y="0"/>
          <a:chExt cx="0" cy="0"/>
        </a:xfrm>
      </p:grpSpPr>
      <p:sp>
        <p:nvSpPr>
          <p:cNvPr id="1730" name="Title Text"/>
          <p:cNvSpPr txBox="1">
            <a:spLocks noGrp="1"/>
          </p:cNvSpPr>
          <p:nvPr>
            <p:ph type="title"/>
          </p:nvPr>
        </p:nvSpPr>
        <p:spPr>
          <a:xfrm>
            <a:off x="629841" y="365132"/>
            <a:ext cx="7886701" cy="1325563"/>
          </a:xfrm>
          <a:prstGeom prst="rect">
            <a:avLst/>
          </a:prstGeom>
        </p:spPr>
        <p:txBody>
          <a:bodyPr lIns="45684" tIns="45684" rIns="45684" bIns="45684"/>
          <a:lstStyle>
            <a:lvl1pPr algn="l" defTabSz="913667">
              <a:lnSpc>
                <a:spcPct val="90000"/>
              </a:lnSpc>
            </a:lvl1pPr>
          </a:lstStyle>
          <a:p>
            <a:r>
              <a:t>Title Text</a:t>
            </a:r>
          </a:p>
        </p:txBody>
      </p:sp>
      <p:sp>
        <p:nvSpPr>
          <p:cNvPr id="1731" name="Body Level One…"/>
          <p:cNvSpPr txBox="1">
            <a:spLocks noGrp="1"/>
          </p:cNvSpPr>
          <p:nvPr>
            <p:ph type="body" sz="quarter" idx="1"/>
          </p:nvPr>
        </p:nvSpPr>
        <p:spPr>
          <a:xfrm>
            <a:off x="629841" y="1681163"/>
            <a:ext cx="3868341" cy="823913"/>
          </a:xfrm>
          <a:prstGeom prst="rect">
            <a:avLst/>
          </a:prstGeom>
        </p:spPr>
        <p:txBody>
          <a:bodyPr lIns="45684" tIns="45684" rIns="45684" bIns="45684" anchor="b"/>
          <a:lstStyle>
            <a:lvl1pPr marL="0" indent="0" defTabSz="913667">
              <a:lnSpc>
                <a:spcPct val="90000"/>
              </a:lnSpc>
              <a:spcBef>
                <a:spcPts val="1000"/>
              </a:spcBef>
              <a:buSzTx/>
              <a:buFontTx/>
              <a:buNone/>
              <a:defRPr sz="2400" b="1"/>
            </a:lvl1pPr>
            <a:lvl2pPr marL="0" indent="456833" defTabSz="913667">
              <a:lnSpc>
                <a:spcPct val="90000"/>
              </a:lnSpc>
              <a:spcBef>
                <a:spcPts val="1000"/>
              </a:spcBef>
              <a:buSzTx/>
              <a:buFontTx/>
              <a:buNone/>
              <a:defRPr sz="2400" b="1"/>
            </a:lvl2pPr>
            <a:lvl3pPr marL="0" indent="913667" defTabSz="913667">
              <a:lnSpc>
                <a:spcPct val="90000"/>
              </a:lnSpc>
              <a:spcBef>
                <a:spcPts val="1000"/>
              </a:spcBef>
              <a:buSzTx/>
              <a:buFontTx/>
              <a:buNone/>
              <a:defRPr sz="2400" b="1"/>
            </a:lvl3pPr>
            <a:lvl4pPr marL="0" indent="1370499" defTabSz="913667">
              <a:lnSpc>
                <a:spcPct val="90000"/>
              </a:lnSpc>
              <a:spcBef>
                <a:spcPts val="1000"/>
              </a:spcBef>
              <a:buSzTx/>
              <a:buFontTx/>
              <a:buNone/>
              <a:defRPr sz="2400" b="1"/>
            </a:lvl4pPr>
            <a:lvl5pPr marL="0" indent="1827333" defTabSz="913667">
              <a:lnSpc>
                <a:spcPct val="90000"/>
              </a:lnSpc>
              <a:spcBef>
                <a:spcPts val="10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32" name="Text Placeholder 4"/>
          <p:cNvSpPr>
            <a:spLocks noGrp="1"/>
          </p:cNvSpPr>
          <p:nvPr>
            <p:ph type="body" sz="quarter" idx="13"/>
          </p:nvPr>
        </p:nvSpPr>
        <p:spPr>
          <a:xfrm>
            <a:off x="4629158" y="1681163"/>
            <a:ext cx="3887392" cy="823913"/>
          </a:xfrm>
          <a:prstGeom prst="rect">
            <a:avLst/>
          </a:prstGeom>
        </p:spPr>
        <p:txBody>
          <a:bodyPr lIns="45684" tIns="45684" rIns="45684" bIns="45684" anchor="b"/>
          <a:lstStyle/>
          <a:p>
            <a:pPr marL="0" indent="0" defTabSz="913667">
              <a:lnSpc>
                <a:spcPct val="90000"/>
              </a:lnSpc>
              <a:spcBef>
                <a:spcPts val="1000"/>
              </a:spcBef>
              <a:buSzTx/>
              <a:buFontTx/>
              <a:buNone/>
              <a:defRPr sz="2400" b="1"/>
            </a:pPr>
            <a:endParaRPr/>
          </a:p>
        </p:txBody>
      </p:sp>
      <p:sp>
        <p:nvSpPr>
          <p:cNvPr id="1733"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453587211"/>
      </p:ext>
    </p:extLst>
  </p:cSld>
  <p:clrMapOvr>
    <a:masterClrMapping/>
  </p:clrMapOvr>
  <p:transition spd="med">
    <p:fade thruBlk="1"/>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20_Title Only">
    <p:spTree>
      <p:nvGrpSpPr>
        <p:cNvPr id="1" name=""/>
        <p:cNvGrpSpPr/>
        <p:nvPr/>
      </p:nvGrpSpPr>
      <p:grpSpPr>
        <a:xfrm>
          <a:off x="0" y="0"/>
          <a:ext cx="0" cy="0"/>
          <a:chOff x="0" y="0"/>
          <a:chExt cx="0" cy="0"/>
        </a:xfrm>
      </p:grpSpPr>
      <p:sp>
        <p:nvSpPr>
          <p:cNvPr id="1740" name="Title Text"/>
          <p:cNvSpPr txBox="1">
            <a:spLocks noGrp="1"/>
          </p:cNvSpPr>
          <p:nvPr>
            <p:ph type="title"/>
          </p:nvPr>
        </p:nvSpPr>
        <p:spPr>
          <a:xfrm>
            <a:off x="628650" y="365132"/>
            <a:ext cx="7886700" cy="1325563"/>
          </a:xfrm>
          <a:prstGeom prst="rect">
            <a:avLst/>
          </a:prstGeom>
        </p:spPr>
        <p:txBody>
          <a:bodyPr lIns="45684" tIns="45684" rIns="45684" bIns="45684"/>
          <a:lstStyle>
            <a:lvl1pPr algn="l" defTabSz="913667">
              <a:lnSpc>
                <a:spcPct val="90000"/>
              </a:lnSpc>
            </a:lvl1pPr>
          </a:lstStyle>
          <a:p>
            <a:r>
              <a:t>Title Text</a:t>
            </a:r>
          </a:p>
        </p:txBody>
      </p:sp>
      <p:sp>
        <p:nvSpPr>
          <p:cNvPr id="1741"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148146419"/>
      </p:ext>
    </p:extLst>
  </p:cSld>
  <p:clrMapOvr>
    <a:masterClrMapping/>
  </p:clrMapOvr>
  <p:transition spd="med">
    <p:fade thruBlk="1"/>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1748"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112438340"/>
      </p:ext>
    </p:extLst>
  </p:cSld>
  <p:clrMapOvr>
    <a:masterClrMapping/>
  </p:clrMapOvr>
  <p:transition spd="med">
    <p:fade thruBlk="1"/>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20_Content with Caption">
    <p:spTree>
      <p:nvGrpSpPr>
        <p:cNvPr id="1" name=""/>
        <p:cNvGrpSpPr/>
        <p:nvPr/>
      </p:nvGrpSpPr>
      <p:grpSpPr>
        <a:xfrm>
          <a:off x="0" y="0"/>
          <a:ext cx="0" cy="0"/>
          <a:chOff x="0" y="0"/>
          <a:chExt cx="0" cy="0"/>
        </a:xfrm>
      </p:grpSpPr>
      <p:sp>
        <p:nvSpPr>
          <p:cNvPr id="1755" name="Title Text"/>
          <p:cNvSpPr txBox="1">
            <a:spLocks noGrp="1"/>
          </p:cNvSpPr>
          <p:nvPr>
            <p:ph type="title"/>
          </p:nvPr>
        </p:nvSpPr>
        <p:spPr>
          <a:xfrm>
            <a:off x="629841" y="457200"/>
            <a:ext cx="2949179" cy="1600200"/>
          </a:xfrm>
          <a:prstGeom prst="rect">
            <a:avLst/>
          </a:prstGeom>
        </p:spPr>
        <p:txBody>
          <a:bodyPr lIns="45684" tIns="45684" rIns="45684" bIns="45684" anchor="b"/>
          <a:lstStyle>
            <a:lvl1pPr algn="l" defTabSz="913667">
              <a:lnSpc>
                <a:spcPct val="90000"/>
              </a:lnSpc>
              <a:defRPr sz="3200"/>
            </a:lvl1pPr>
          </a:lstStyle>
          <a:p>
            <a:r>
              <a:t>Title Text</a:t>
            </a:r>
          </a:p>
        </p:txBody>
      </p:sp>
      <p:sp>
        <p:nvSpPr>
          <p:cNvPr id="1756" name="Body Level One…"/>
          <p:cNvSpPr txBox="1">
            <a:spLocks noGrp="1"/>
          </p:cNvSpPr>
          <p:nvPr>
            <p:ph type="body" sz="half" idx="1"/>
          </p:nvPr>
        </p:nvSpPr>
        <p:spPr>
          <a:xfrm>
            <a:off x="3887391" y="987425"/>
            <a:ext cx="4629151" cy="4873626"/>
          </a:xfrm>
          <a:prstGeom prst="rect">
            <a:avLst/>
          </a:prstGeom>
        </p:spPr>
        <p:txBody>
          <a:bodyPr lIns="45684" tIns="45684" rIns="45684" bIns="45684"/>
          <a:lstStyle>
            <a:lvl1pPr marL="228416" indent="-228416" defTabSz="913667">
              <a:lnSpc>
                <a:spcPct val="90000"/>
              </a:lnSpc>
              <a:spcBef>
                <a:spcPts val="1000"/>
              </a:spcBef>
            </a:lvl1pPr>
            <a:lvl2pPr marL="717875" indent="-261047" defTabSz="913667">
              <a:lnSpc>
                <a:spcPct val="90000"/>
              </a:lnSpc>
              <a:spcBef>
                <a:spcPts val="1000"/>
              </a:spcBef>
              <a:buChar char="•"/>
            </a:lvl2pPr>
            <a:lvl3pPr marL="1218220" indent="-304555" defTabSz="913667">
              <a:lnSpc>
                <a:spcPct val="90000"/>
              </a:lnSpc>
              <a:spcBef>
                <a:spcPts val="1000"/>
              </a:spcBef>
            </a:lvl3pPr>
            <a:lvl4pPr marL="1735965" indent="-365467" defTabSz="913667">
              <a:lnSpc>
                <a:spcPct val="90000"/>
              </a:lnSpc>
              <a:spcBef>
                <a:spcPts val="1000"/>
              </a:spcBef>
              <a:buChar char="•"/>
            </a:lvl4pPr>
            <a:lvl5pPr marL="2192799" indent="-365467" defTabSz="913667">
              <a:lnSpc>
                <a:spcPct val="90000"/>
              </a:lnSpc>
              <a:spcBef>
                <a:spcPts val="1000"/>
              </a:spcBef>
              <a:buChar char="•"/>
            </a:lvl5pPr>
          </a:lstStyle>
          <a:p>
            <a:r>
              <a:t>Body Level One</a:t>
            </a:r>
          </a:p>
          <a:p>
            <a:pPr lvl="1"/>
            <a:r>
              <a:t>Body Level Two</a:t>
            </a:r>
          </a:p>
          <a:p>
            <a:pPr lvl="2"/>
            <a:r>
              <a:t>Body Level Three</a:t>
            </a:r>
          </a:p>
          <a:p>
            <a:pPr lvl="3"/>
            <a:r>
              <a:t>Body Level Four</a:t>
            </a:r>
          </a:p>
          <a:p>
            <a:pPr lvl="4"/>
            <a:r>
              <a:t>Body Level Five</a:t>
            </a:r>
          </a:p>
        </p:txBody>
      </p:sp>
      <p:sp>
        <p:nvSpPr>
          <p:cNvPr id="1757" name="Text Placeholder 3"/>
          <p:cNvSpPr>
            <a:spLocks noGrp="1"/>
          </p:cNvSpPr>
          <p:nvPr>
            <p:ph type="body" sz="quarter" idx="13"/>
          </p:nvPr>
        </p:nvSpPr>
        <p:spPr>
          <a:xfrm>
            <a:off x="629841" y="2057401"/>
            <a:ext cx="2949180" cy="3811588"/>
          </a:xfrm>
          <a:prstGeom prst="rect">
            <a:avLst/>
          </a:prstGeom>
        </p:spPr>
        <p:txBody>
          <a:bodyPr lIns="45684" tIns="45684" rIns="45684" bIns="45684"/>
          <a:lstStyle/>
          <a:p>
            <a:pPr marL="0" indent="0" defTabSz="913667">
              <a:lnSpc>
                <a:spcPct val="90000"/>
              </a:lnSpc>
              <a:spcBef>
                <a:spcPts val="1000"/>
              </a:spcBef>
              <a:buSzTx/>
              <a:buFontTx/>
              <a:buNone/>
              <a:defRPr sz="1600"/>
            </a:pPr>
            <a:endParaRPr/>
          </a:p>
        </p:txBody>
      </p:sp>
      <p:sp>
        <p:nvSpPr>
          <p:cNvPr id="1758"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63709913"/>
      </p:ext>
    </p:extLst>
  </p:cSld>
  <p:clrMapOvr>
    <a:masterClrMapping/>
  </p:clrMapOvr>
  <p:transition spd="med">
    <p:fade thruBlk="1"/>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20_Picture with Caption">
    <p:spTree>
      <p:nvGrpSpPr>
        <p:cNvPr id="1" name=""/>
        <p:cNvGrpSpPr/>
        <p:nvPr/>
      </p:nvGrpSpPr>
      <p:grpSpPr>
        <a:xfrm>
          <a:off x="0" y="0"/>
          <a:ext cx="0" cy="0"/>
          <a:chOff x="0" y="0"/>
          <a:chExt cx="0" cy="0"/>
        </a:xfrm>
      </p:grpSpPr>
      <p:sp>
        <p:nvSpPr>
          <p:cNvPr id="1765" name="Title Text"/>
          <p:cNvSpPr txBox="1">
            <a:spLocks noGrp="1"/>
          </p:cNvSpPr>
          <p:nvPr>
            <p:ph type="title"/>
          </p:nvPr>
        </p:nvSpPr>
        <p:spPr>
          <a:xfrm>
            <a:off x="629841" y="457200"/>
            <a:ext cx="2949179" cy="1600200"/>
          </a:xfrm>
          <a:prstGeom prst="rect">
            <a:avLst/>
          </a:prstGeom>
        </p:spPr>
        <p:txBody>
          <a:bodyPr lIns="45684" tIns="45684" rIns="45684" bIns="45684" anchor="b"/>
          <a:lstStyle>
            <a:lvl1pPr algn="l" defTabSz="913667">
              <a:lnSpc>
                <a:spcPct val="90000"/>
              </a:lnSpc>
              <a:defRPr sz="3200"/>
            </a:lvl1pPr>
          </a:lstStyle>
          <a:p>
            <a:r>
              <a:t>Title Text</a:t>
            </a:r>
          </a:p>
        </p:txBody>
      </p:sp>
      <p:sp>
        <p:nvSpPr>
          <p:cNvPr id="1766"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1767" name="Body Level One…"/>
          <p:cNvSpPr txBox="1">
            <a:spLocks noGrp="1"/>
          </p:cNvSpPr>
          <p:nvPr>
            <p:ph type="body" sz="quarter" idx="1"/>
          </p:nvPr>
        </p:nvSpPr>
        <p:spPr>
          <a:xfrm>
            <a:off x="629841" y="2057400"/>
            <a:ext cx="2949179" cy="3811589"/>
          </a:xfrm>
          <a:prstGeom prst="rect">
            <a:avLst/>
          </a:prstGeom>
        </p:spPr>
        <p:txBody>
          <a:bodyPr lIns="45684" tIns="45684" rIns="45684" bIns="45684"/>
          <a:lstStyle>
            <a:lvl1pPr marL="0" indent="0" defTabSz="913667">
              <a:lnSpc>
                <a:spcPct val="90000"/>
              </a:lnSpc>
              <a:spcBef>
                <a:spcPts val="1000"/>
              </a:spcBef>
              <a:buSzTx/>
              <a:buFontTx/>
              <a:buNone/>
              <a:defRPr sz="1600"/>
            </a:lvl1pPr>
            <a:lvl2pPr marL="0" indent="456833" defTabSz="913667">
              <a:lnSpc>
                <a:spcPct val="90000"/>
              </a:lnSpc>
              <a:spcBef>
                <a:spcPts val="1000"/>
              </a:spcBef>
              <a:buSzTx/>
              <a:buFontTx/>
              <a:buNone/>
              <a:defRPr sz="1600"/>
            </a:lvl2pPr>
            <a:lvl3pPr marL="0" indent="913667" defTabSz="913667">
              <a:lnSpc>
                <a:spcPct val="90000"/>
              </a:lnSpc>
              <a:spcBef>
                <a:spcPts val="1000"/>
              </a:spcBef>
              <a:buSzTx/>
              <a:buFontTx/>
              <a:buNone/>
              <a:defRPr sz="1600"/>
            </a:lvl3pPr>
            <a:lvl4pPr marL="0" indent="1370499" defTabSz="913667">
              <a:lnSpc>
                <a:spcPct val="90000"/>
              </a:lnSpc>
              <a:spcBef>
                <a:spcPts val="1000"/>
              </a:spcBef>
              <a:buSzTx/>
              <a:buFontTx/>
              <a:buNone/>
              <a:defRPr sz="1600"/>
            </a:lvl4pPr>
            <a:lvl5pPr marL="0" indent="1827333" defTabSz="913667">
              <a:lnSpc>
                <a:spcPct val="90000"/>
              </a:lnSpc>
              <a:spcBef>
                <a:spcPts val="10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768" name="Slide Number"/>
          <p:cNvSpPr txBox="1">
            <a:spLocks noGrp="1"/>
          </p:cNvSpPr>
          <p:nvPr>
            <p:ph type="sldNum" sz="quarter" idx="2"/>
          </p:nvPr>
        </p:nvSpPr>
        <p:spPr>
          <a:xfrm>
            <a:off x="8256796" y="6414796"/>
            <a:ext cx="258554" cy="248236"/>
          </a:xfrm>
          <a:prstGeom prst="rect">
            <a:avLst/>
          </a:prstGeom>
        </p:spPr>
        <p:txBody>
          <a:bodyPr lIns="45684" tIns="45684" rIns="45684" bIns="45684"/>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73641238"/>
      </p:ext>
    </p:extLst>
  </p:cSld>
  <p:clrMapOvr>
    <a:masterClrMapping/>
  </p:clrMapOvr>
  <p:transition spd="med">
    <p:fade thruBlk="1"/>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784" name="Title Text"/>
          <p:cNvSpPr txBox="1">
            <a:spLocks noGrp="1"/>
          </p:cNvSpPr>
          <p:nvPr>
            <p:ph type="title"/>
          </p:nvPr>
        </p:nvSpPr>
        <p:spPr>
          <a:xfrm>
            <a:off x="628650" y="365125"/>
            <a:ext cx="7886700" cy="1325564"/>
          </a:xfrm>
          <a:prstGeom prst="rect">
            <a:avLst/>
          </a:prstGeom>
        </p:spPr>
        <p:txBody>
          <a:bodyPr/>
          <a:lstStyle>
            <a:lvl1pPr algn="l">
              <a:lnSpc>
                <a:spcPct val="90000"/>
              </a:lnSpc>
            </a:lvl1pPr>
          </a:lstStyle>
          <a:p>
            <a:r>
              <a:t>Title Text</a:t>
            </a:r>
          </a:p>
        </p:txBody>
      </p:sp>
      <p:sp>
        <p:nvSpPr>
          <p:cNvPr id="1785" name="Body Level One…"/>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defRPr sz="2800"/>
            </a:lvl1pPr>
            <a:lvl2pPr marL="723900" indent="-266700">
              <a:lnSpc>
                <a:spcPct val="90000"/>
              </a:lnSpc>
              <a:spcBef>
                <a:spcPts val="1000"/>
              </a:spcBef>
              <a:buChar char="•"/>
              <a:defRPr sz="2800"/>
            </a:lvl2pPr>
            <a:lvl3pPr marL="1234439" indent="-320039">
              <a:lnSpc>
                <a:spcPct val="90000"/>
              </a:lnSpc>
              <a:spcBef>
                <a:spcPts val="1000"/>
              </a:spcBef>
              <a:defRPr sz="2800"/>
            </a:lvl3pPr>
            <a:lvl4pPr marL="1727200" indent="-355600">
              <a:lnSpc>
                <a:spcPct val="90000"/>
              </a:lnSpc>
              <a:spcBef>
                <a:spcPts val="1000"/>
              </a:spcBef>
              <a:buChar char="•"/>
              <a:defRPr sz="2800"/>
            </a:lvl4pPr>
            <a:lvl5pPr marL="2184400" indent="-3556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6"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69830027"/>
      </p:ext>
    </p:extLst>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2DB1DA1D-CB21-4199-AF9B-E5F48A68E5EC}"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CADAC9D-1B14-48B7-9850-360A98D98B8F}"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944842175"/>
      </p:ext>
    </p:extLst>
  </p:cSld>
  <p:clrMapOvr>
    <a:masterClrMapping/>
  </p:clrMapOvr>
  <p:transition spd="med">
    <p:fade thruBlk="1"/>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1793"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a:lvl1pPr>
          </a:lstStyle>
          <a:p>
            <a:r>
              <a:t>Title Text</a:t>
            </a:r>
          </a:p>
        </p:txBody>
      </p:sp>
      <p:sp>
        <p:nvSpPr>
          <p:cNvPr id="1794" name="Body Level One…"/>
          <p:cNvSpPr txBox="1">
            <a:spLocks noGrp="1"/>
          </p:cNvSpPr>
          <p:nvPr>
            <p:ph type="body" sz="quarter" idx="1"/>
          </p:nvPr>
        </p:nvSpPr>
        <p:spPr>
          <a:xfrm>
            <a:off x="623887" y="4589464"/>
            <a:ext cx="7886701" cy="1500188"/>
          </a:xfrm>
          <a:prstGeom prst="rect">
            <a:avLst/>
          </a:prstGeom>
        </p:spPr>
        <p:txBody>
          <a:bodyPr/>
          <a:lstStyle>
            <a:lvl1pPr marL="0" indent="0">
              <a:lnSpc>
                <a:spcPct val="90000"/>
              </a:lnSpc>
              <a:spcBef>
                <a:spcPts val="1000"/>
              </a:spcBef>
              <a:buSzTx/>
              <a:buFontTx/>
              <a:buNone/>
              <a:defRPr sz="2400"/>
            </a:lvl1pPr>
            <a:lvl2pPr marL="0" indent="457200">
              <a:lnSpc>
                <a:spcPct val="90000"/>
              </a:lnSpc>
              <a:spcBef>
                <a:spcPts val="1000"/>
              </a:spcBef>
              <a:buSzTx/>
              <a:buFontTx/>
              <a:buNone/>
              <a:defRPr sz="2400"/>
            </a:lvl2pPr>
            <a:lvl3pPr marL="0" indent="914400">
              <a:lnSpc>
                <a:spcPct val="90000"/>
              </a:lnSpc>
              <a:spcBef>
                <a:spcPts val="1000"/>
              </a:spcBef>
              <a:buSzTx/>
              <a:buFontTx/>
              <a:buNone/>
              <a:defRPr sz="2400"/>
            </a:lvl3pPr>
            <a:lvl4pPr marL="0" indent="1371600">
              <a:lnSpc>
                <a:spcPct val="90000"/>
              </a:lnSpc>
              <a:spcBef>
                <a:spcPts val="1000"/>
              </a:spcBef>
              <a:buSzTx/>
              <a:buFontTx/>
              <a:buNone/>
              <a:defRPr sz="2400"/>
            </a:lvl4pPr>
            <a:lvl5pPr marL="0" indent="1828800">
              <a:lnSpc>
                <a:spcPct val="9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795"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92588521"/>
      </p:ext>
    </p:extLst>
  </p:cSld>
  <p:clrMapOvr>
    <a:masterClrMapping/>
  </p:clrMapOvr>
  <p:transition spd="med">
    <p:fade thruBlk="1"/>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1802" name="Title Text"/>
          <p:cNvSpPr txBox="1">
            <a:spLocks noGrp="1"/>
          </p:cNvSpPr>
          <p:nvPr>
            <p:ph type="title"/>
          </p:nvPr>
        </p:nvSpPr>
        <p:spPr>
          <a:xfrm>
            <a:off x="628650" y="365125"/>
            <a:ext cx="7886700" cy="1325564"/>
          </a:xfrm>
          <a:prstGeom prst="rect">
            <a:avLst/>
          </a:prstGeom>
        </p:spPr>
        <p:txBody>
          <a:bodyPr/>
          <a:lstStyle>
            <a:lvl1pPr algn="l">
              <a:lnSpc>
                <a:spcPct val="90000"/>
              </a:lnSpc>
            </a:lvl1pPr>
          </a:lstStyle>
          <a:p>
            <a:r>
              <a:t>Title Text</a:t>
            </a:r>
          </a:p>
        </p:txBody>
      </p:sp>
      <p:sp>
        <p:nvSpPr>
          <p:cNvPr id="1803" name="Body Level One…"/>
          <p:cNvSpPr txBox="1">
            <a:spLocks noGrp="1"/>
          </p:cNvSpPr>
          <p:nvPr>
            <p:ph type="body" sz="half" idx="1"/>
          </p:nvPr>
        </p:nvSpPr>
        <p:spPr>
          <a:xfrm>
            <a:off x="628650" y="1825625"/>
            <a:ext cx="3886200" cy="4351338"/>
          </a:xfrm>
          <a:prstGeom prst="rect">
            <a:avLst/>
          </a:prstGeom>
        </p:spPr>
        <p:txBody>
          <a:bodyPr/>
          <a:lstStyle>
            <a:lvl1pPr marL="228600" indent="-228600">
              <a:lnSpc>
                <a:spcPct val="90000"/>
              </a:lnSpc>
              <a:spcBef>
                <a:spcPts val="1000"/>
              </a:spcBef>
              <a:defRPr sz="2800"/>
            </a:lvl1pPr>
            <a:lvl2pPr marL="723900" indent="-266700">
              <a:lnSpc>
                <a:spcPct val="90000"/>
              </a:lnSpc>
              <a:spcBef>
                <a:spcPts val="1000"/>
              </a:spcBef>
              <a:buChar char="•"/>
              <a:defRPr sz="2800"/>
            </a:lvl2pPr>
            <a:lvl3pPr marL="1234439" indent="-320039">
              <a:lnSpc>
                <a:spcPct val="90000"/>
              </a:lnSpc>
              <a:spcBef>
                <a:spcPts val="1000"/>
              </a:spcBef>
              <a:defRPr sz="2800"/>
            </a:lvl3pPr>
            <a:lvl4pPr marL="1727200" indent="-355600">
              <a:lnSpc>
                <a:spcPct val="90000"/>
              </a:lnSpc>
              <a:spcBef>
                <a:spcPts val="1000"/>
              </a:spcBef>
              <a:buChar char="•"/>
              <a:defRPr sz="2800"/>
            </a:lvl4pPr>
            <a:lvl5pPr marL="2184400" indent="-3556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4"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60711878"/>
      </p:ext>
    </p:extLst>
  </p:cSld>
  <p:clrMapOvr>
    <a:masterClrMapping/>
  </p:clrMapOvr>
  <p:transition spd="med">
    <p:fade thruBlk="1"/>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1811" name="Title Text"/>
          <p:cNvSpPr txBox="1">
            <a:spLocks noGrp="1"/>
          </p:cNvSpPr>
          <p:nvPr>
            <p:ph type="title"/>
          </p:nvPr>
        </p:nvSpPr>
        <p:spPr>
          <a:xfrm>
            <a:off x="629841" y="365125"/>
            <a:ext cx="7886701" cy="1325564"/>
          </a:xfrm>
          <a:prstGeom prst="rect">
            <a:avLst/>
          </a:prstGeom>
        </p:spPr>
        <p:txBody>
          <a:bodyPr/>
          <a:lstStyle>
            <a:lvl1pPr algn="l">
              <a:lnSpc>
                <a:spcPct val="90000"/>
              </a:lnSpc>
            </a:lvl1pPr>
          </a:lstStyle>
          <a:p>
            <a:r>
              <a:t>Title Text</a:t>
            </a:r>
          </a:p>
        </p:txBody>
      </p:sp>
      <p:sp>
        <p:nvSpPr>
          <p:cNvPr id="1812" name="Body Level One…"/>
          <p:cNvSpPr txBox="1">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FontTx/>
              <a:buNone/>
              <a:defRPr sz="2400" b="1"/>
            </a:lvl1pPr>
            <a:lvl2pPr marL="0" indent="457200">
              <a:lnSpc>
                <a:spcPct val="90000"/>
              </a:lnSpc>
              <a:spcBef>
                <a:spcPts val="1000"/>
              </a:spcBef>
              <a:buSzTx/>
              <a:buFontTx/>
              <a:buNone/>
              <a:defRPr sz="2400" b="1"/>
            </a:lvl2pPr>
            <a:lvl3pPr marL="0" indent="914400">
              <a:lnSpc>
                <a:spcPct val="90000"/>
              </a:lnSpc>
              <a:spcBef>
                <a:spcPts val="1000"/>
              </a:spcBef>
              <a:buSzTx/>
              <a:buFontTx/>
              <a:buNone/>
              <a:defRPr sz="2400" b="1"/>
            </a:lvl3pPr>
            <a:lvl4pPr marL="0" indent="1371600">
              <a:lnSpc>
                <a:spcPct val="90000"/>
              </a:lnSpc>
              <a:spcBef>
                <a:spcPts val="1000"/>
              </a:spcBef>
              <a:buSzTx/>
              <a:buFontTx/>
              <a:buNone/>
              <a:defRPr sz="2400" b="1"/>
            </a:lvl4pPr>
            <a:lvl5pPr marL="0" indent="1828800">
              <a:lnSpc>
                <a:spcPct val="90000"/>
              </a:lnSpc>
              <a:spcBef>
                <a:spcPts val="10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813" name="Text Placeholder 4"/>
          <p:cNvSpPr>
            <a:spLocks noGrp="1"/>
          </p:cNvSpPr>
          <p:nvPr>
            <p:ph type="body" sz="quarter" idx="13"/>
          </p:nvPr>
        </p:nvSpPr>
        <p:spPr>
          <a:xfrm>
            <a:off x="4629149" y="1681163"/>
            <a:ext cx="3887393" cy="823913"/>
          </a:xfrm>
          <a:prstGeom prst="rect">
            <a:avLst/>
          </a:prstGeom>
        </p:spPr>
        <p:txBody>
          <a:bodyPr anchor="b"/>
          <a:lstStyle/>
          <a:p>
            <a:pPr marL="0" indent="0">
              <a:lnSpc>
                <a:spcPct val="90000"/>
              </a:lnSpc>
              <a:spcBef>
                <a:spcPts val="1000"/>
              </a:spcBef>
              <a:buSzTx/>
              <a:buFontTx/>
              <a:buNone/>
              <a:defRPr sz="2400" b="1"/>
            </a:pPr>
            <a:endParaRPr/>
          </a:p>
        </p:txBody>
      </p:sp>
      <p:sp>
        <p:nvSpPr>
          <p:cNvPr id="1814"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269351503"/>
      </p:ext>
    </p:extLst>
  </p:cSld>
  <p:clrMapOvr>
    <a:masterClrMapping/>
  </p:clrMapOvr>
  <p:transition spd="med">
    <p:fade thruBlk="1"/>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1821" name="Title Text"/>
          <p:cNvSpPr txBox="1">
            <a:spLocks noGrp="1"/>
          </p:cNvSpPr>
          <p:nvPr>
            <p:ph type="title"/>
          </p:nvPr>
        </p:nvSpPr>
        <p:spPr>
          <a:xfrm>
            <a:off x="628650" y="365125"/>
            <a:ext cx="7886700" cy="1325564"/>
          </a:xfrm>
          <a:prstGeom prst="rect">
            <a:avLst/>
          </a:prstGeom>
        </p:spPr>
        <p:txBody>
          <a:bodyPr/>
          <a:lstStyle>
            <a:lvl1pPr algn="l">
              <a:lnSpc>
                <a:spcPct val="90000"/>
              </a:lnSpc>
            </a:lvl1pPr>
          </a:lstStyle>
          <a:p>
            <a:r>
              <a:t>Title Text</a:t>
            </a:r>
          </a:p>
        </p:txBody>
      </p:sp>
      <p:sp>
        <p:nvSpPr>
          <p:cNvPr id="1822"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33116289"/>
      </p:ext>
    </p:extLst>
  </p:cSld>
  <p:clrMapOvr>
    <a:masterClrMapping/>
  </p:clrMapOvr>
  <p:transition spd="med">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1836"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a:lvl1pPr>
          </a:lstStyle>
          <a:p>
            <a:r>
              <a:t>Title Text</a:t>
            </a:r>
          </a:p>
        </p:txBody>
      </p:sp>
      <p:sp>
        <p:nvSpPr>
          <p:cNvPr id="1837" name="Body Level One…"/>
          <p:cNvSpPr txBox="1">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lvl1pPr>
            <a:lvl2pPr marL="718457" indent="-261257">
              <a:lnSpc>
                <a:spcPct val="90000"/>
              </a:lnSpc>
              <a:spcBef>
                <a:spcPts val="1000"/>
              </a:spcBef>
              <a:buChar char="•"/>
            </a:lvl2pPr>
            <a:lvl3pPr>
              <a:lnSpc>
                <a:spcPct val="90000"/>
              </a:lnSpc>
              <a:spcBef>
                <a:spcPts val="1000"/>
              </a:spcBef>
            </a:lvl3pPr>
            <a:lvl4pPr>
              <a:lnSpc>
                <a:spcPct val="90000"/>
              </a:lnSpc>
              <a:spcBef>
                <a:spcPts val="1000"/>
              </a:spcBef>
              <a:buChar char="•"/>
            </a:lvl4pPr>
            <a:lvl5pPr>
              <a:lnSpc>
                <a:spcPct val="90000"/>
              </a:lnSpc>
              <a:spcBef>
                <a:spcPts val="1000"/>
              </a:spcBef>
              <a:buChar char="•"/>
            </a:lvl5pPr>
          </a:lstStyle>
          <a:p>
            <a:r>
              <a:t>Body Level One</a:t>
            </a:r>
          </a:p>
          <a:p>
            <a:pPr lvl="1"/>
            <a:r>
              <a:t>Body Level Two</a:t>
            </a:r>
          </a:p>
          <a:p>
            <a:pPr lvl="2"/>
            <a:r>
              <a:t>Body Level Three</a:t>
            </a:r>
          </a:p>
          <a:p>
            <a:pPr lvl="3"/>
            <a:r>
              <a:t>Body Level Four</a:t>
            </a:r>
          </a:p>
          <a:p>
            <a:pPr lvl="4"/>
            <a:r>
              <a:t>Body Level Five</a:t>
            </a:r>
          </a:p>
        </p:txBody>
      </p:sp>
      <p:sp>
        <p:nvSpPr>
          <p:cNvPr id="1838" name="Text Placeholder 3"/>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FontTx/>
              <a:buNone/>
              <a:defRPr sz="1600"/>
            </a:pPr>
            <a:endParaRPr/>
          </a:p>
        </p:txBody>
      </p:sp>
      <p:sp>
        <p:nvSpPr>
          <p:cNvPr id="1839"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33142787"/>
      </p:ext>
    </p:extLst>
  </p:cSld>
  <p:clrMapOvr>
    <a:masterClrMapping/>
  </p:clrMapOvr>
  <p:transition spd="med">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1846"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a:lvl1pPr>
          </a:lstStyle>
          <a:p>
            <a:r>
              <a:t>Title Text</a:t>
            </a:r>
          </a:p>
        </p:txBody>
      </p:sp>
      <p:sp>
        <p:nvSpPr>
          <p:cNvPr id="1847"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1848" name="Body Level One…"/>
          <p:cNvSpPr txBox="1">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FontTx/>
              <a:buNone/>
              <a:defRPr sz="1600"/>
            </a:lvl1pPr>
            <a:lvl2pPr marL="0" indent="457200">
              <a:lnSpc>
                <a:spcPct val="90000"/>
              </a:lnSpc>
              <a:spcBef>
                <a:spcPts val="1000"/>
              </a:spcBef>
              <a:buSzTx/>
              <a:buFontTx/>
              <a:buNone/>
              <a:defRPr sz="1600"/>
            </a:lvl2pPr>
            <a:lvl3pPr marL="0" indent="914400">
              <a:lnSpc>
                <a:spcPct val="90000"/>
              </a:lnSpc>
              <a:spcBef>
                <a:spcPts val="1000"/>
              </a:spcBef>
              <a:buSzTx/>
              <a:buFontTx/>
              <a:buNone/>
              <a:defRPr sz="1600"/>
            </a:lvl3pPr>
            <a:lvl4pPr marL="0" indent="1371600">
              <a:lnSpc>
                <a:spcPct val="90000"/>
              </a:lnSpc>
              <a:spcBef>
                <a:spcPts val="1000"/>
              </a:spcBef>
              <a:buSzTx/>
              <a:buFontTx/>
              <a:buNone/>
              <a:defRPr sz="1600"/>
            </a:lvl4pPr>
            <a:lvl5pPr marL="0" indent="1828800">
              <a:lnSpc>
                <a:spcPct val="90000"/>
              </a:lnSpc>
              <a:spcBef>
                <a:spcPts val="10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849" name="Slide Number"/>
          <p:cNvSpPr txBox="1">
            <a:spLocks noGrp="1"/>
          </p:cNvSpPr>
          <p:nvPr>
            <p:ph type="sldNum" sz="quarter" idx="2"/>
          </p:nvPr>
        </p:nvSpPr>
        <p:spPr>
          <a:xfrm>
            <a:off x="8256726" y="6414761"/>
            <a:ext cx="258624" cy="248306"/>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931625006"/>
      </p:ext>
    </p:extLst>
  </p:cSld>
  <p:clrMapOvr>
    <a:masterClrMapping/>
  </p:clrMapOvr>
  <p:transition spd="med">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62471B23-E04D-4D54-9CE0-50EF993370B8}"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6" name="Slide Number Placeholder 22"/>
          <p:cNvSpPr>
            <a:spLocks noGrp="1"/>
          </p:cNvSpPr>
          <p:nvPr>
            <p:ph type="sldNum" sz="quarter" idx="12"/>
          </p:nvPr>
        </p:nvSpPr>
        <p:spPr/>
        <p:txBody>
          <a:bodyPr/>
          <a:lstStyle>
            <a:lvl1pPr>
              <a:defRPr/>
            </a:lvl1pPr>
          </a:lstStyle>
          <a:p>
            <a:pPr>
              <a:defRPr/>
            </a:pPr>
            <a:fld id="{3E9801D1-92FB-41CC-8B34-A54F0E300163}"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2630247862"/>
      </p:ext>
    </p:extLst>
  </p:cSld>
  <p:clrMapOvr>
    <a:masterClrMapping/>
  </p:clrMapOvr>
  <p:transition spd="med">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2DB1DA1D-CB21-4199-AF9B-E5F48A68E5EC}"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6" name="Slide Number Placeholder 22"/>
          <p:cNvSpPr>
            <a:spLocks noGrp="1"/>
          </p:cNvSpPr>
          <p:nvPr>
            <p:ph type="sldNum" sz="quarter" idx="12"/>
          </p:nvPr>
        </p:nvSpPr>
        <p:spPr/>
        <p:txBody>
          <a:bodyPr/>
          <a:lstStyle>
            <a:lvl1pPr>
              <a:defRPr/>
            </a:lvl1pPr>
          </a:lstStyle>
          <a:p>
            <a:pPr>
              <a:defRPr/>
            </a:pPr>
            <a:fld id="{ACADAC9D-1B14-48B7-9850-360A98D98B8F}"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2220985411"/>
      </p:ext>
    </p:extLst>
  </p:cSld>
  <p:clrMapOvr>
    <a:masterClrMapping/>
  </p:clrMapOvr>
  <p:transition spd="med">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A4AFF25-C701-4DE2-B94F-C9B1AF968F1A}"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lvl1pPr>
              <a:defRPr/>
            </a:lvl1pPr>
          </a:lstStyle>
          <a:p>
            <a:pPr>
              <a:defRPr/>
            </a:pPr>
            <a:fld id="{CE5FE6A9-ECA1-4FDD-8E52-8EA7A45853D5}"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2274119898"/>
      </p:ext>
    </p:extLst>
  </p:cSld>
  <p:clrMapOvr>
    <a:overrideClrMapping bg1="dk1" tx1="lt1" bg2="dk2" tx2="lt2" accent1="accent1" accent2="accent2" accent3="accent3" accent4="accent4" accent5="accent5" accent6="accent6" hlink="hlink" folHlink="folHlink"/>
  </p:clrMapOvr>
  <p:transition spd="med">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B7C7D9D-A43C-4D9E-8A00-892D47E3E39B}"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7" name="Slide Number Placeholder 22"/>
          <p:cNvSpPr>
            <a:spLocks noGrp="1"/>
          </p:cNvSpPr>
          <p:nvPr>
            <p:ph type="sldNum" sz="quarter" idx="12"/>
          </p:nvPr>
        </p:nvSpPr>
        <p:spPr/>
        <p:txBody>
          <a:bodyPr/>
          <a:lstStyle>
            <a:lvl1pPr>
              <a:defRPr/>
            </a:lvl1pPr>
          </a:lstStyle>
          <a:p>
            <a:pPr>
              <a:defRPr/>
            </a:pPr>
            <a:fld id="{A9B46291-81DD-436B-B2B3-E56A94575FB9}"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1178364229"/>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A4AFF25-C701-4DE2-B94F-C9B1AF968F1A}"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5FE6A9-ECA1-4FDD-8E52-8EA7A45853D5}"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3278741793"/>
      </p:ext>
    </p:extLst>
  </p:cSld>
  <p:clrMapOvr>
    <a:overrideClrMapping bg1="dk1" tx1="lt1" bg2="dk2" tx2="lt2" accent1="accent1" accent2="accent2" accent3="accent3" accent4="accent4" accent5="accent5" accent6="accent6" hlink="hlink" folHlink="folHlink"/>
  </p:clrMapOvr>
  <p:transition spd="med">
    <p:fade thruBlk="1"/>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CDCB8315-246C-40C8-8729-8332C3484C3B}"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8"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9" name="Slide Number Placeholder 22"/>
          <p:cNvSpPr>
            <a:spLocks noGrp="1"/>
          </p:cNvSpPr>
          <p:nvPr>
            <p:ph type="sldNum" sz="quarter" idx="12"/>
          </p:nvPr>
        </p:nvSpPr>
        <p:spPr/>
        <p:txBody>
          <a:bodyPr/>
          <a:lstStyle>
            <a:lvl1pPr>
              <a:defRPr/>
            </a:lvl1pPr>
          </a:lstStyle>
          <a:p>
            <a:pPr>
              <a:defRPr/>
            </a:pPr>
            <a:fld id="{04F9D0F8-5E35-494B-9756-554F205CA957}"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3259062950"/>
      </p:ext>
    </p:extLst>
  </p:cSld>
  <p:clrMapOvr>
    <a:masterClrMapping/>
  </p:clrMapOvr>
  <p:transition spd="med">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85530709-8DAD-442B-8933-0DB6B9814B26}"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4"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5" name="Slide Number Placeholder 22"/>
          <p:cNvSpPr>
            <a:spLocks noGrp="1"/>
          </p:cNvSpPr>
          <p:nvPr>
            <p:ph type="sldNum" sz="quarter" idx="12"/>
          </p:nvPr>
        </p:nvSpPr>
        <p:spPr/>
        <p:txBody>
          <a:bodyPr/>
          <a:lstStyle>
            <a:lvl1pPr>
              <a:defRPr/>
            </a:lvl1pPr>
          </a:lstStyle>
          <a:p>
            <a:pPr>
              <a:defRPr/>
            </a:pPr>
            <a:fld id="{6FEDA394-20A2-4421-A5A4-5FE406EBD699}"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1256775123"/>
      </p:ext>
    </p:extLst>
  </p:cSld>
  <p:clrMapOvr>
    <a:masterClrMapping/>
  </p:clrMapOvr>
  <p:transition spd="med">
    <p:fade thruBlk="1"/>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E45856F-C2F6-4D86-BD47-D72E730C34BC}"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3"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4" name="Slide Number Placeholder 22"/>
          <p:cNvSpPr>
            <a:spLocks noGrp="1"/>
          </p:cNvSpPr>
          <p:nvPr>
            <p:ph type="sldNum" sz="quarter" idx="12"/>
          </p:nvPr>
        </p:nvSpPr>
        <p:spPr/>
        <p:txBody>
          <a:bodyPr/>
          <a:lstStyle>
            <a:lvl1pPr>
              <a:defRPr/>
            </a:lvl1pPr>
          </a:lstStyle>
          <a:p>
            <a:pPr>
              <a:defRPr/>
            </a:pPr>
            <a:fld id="{810DB9DD-CF93-461F-86AD-7EBD38CCAC72}"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981671327"/>
      </p:ext>
    </p:extLst>
  </p:cSld>
  <p:clrMapOvr>
    <a:masterClrMapping/>
  </p:clrMapOvr>
  <p:transition spd="med">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C6475EBD-C6BD-443A-936E-2B32EB143B17}"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7" name="Slide Number Placeholder 22"/>
          <p:cNvSpPr>
            <a:spLocks noGrp="1"/>
          </p:cNvSpPr>
          <p:nvPr>
            <p:ph type="sldNum" sz="quarter" idx="12"/>
          </p:nvPr>
        </p:nvSpPr>
        <p:spPr/>
        <p:txBody>
          <a:bodyPr/>
          <a:lstStyle>
            <a:lvl1pPr>
              <a:defRPr/>
            </a:lvl1pPr>
          </a:lstStyle>
          <a:p>
            <a:pPr>
              <a:defRPr/>
            </a:pPr>
            <a:fld id="{E8FFCC2F-F915-4E4A-BBD7-13AC3E4B3506}"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1498720636"/>
      </p:ext>
    </p:extLst>
  </p:cSld>
  <p:clrMapOvr>
    <a:masterClrMapping/>
  </p:clrMapOvr>
  <p:transition spd="med">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1F8A91BE-EB83-4B53-A648-D59AEA6C64A8}"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7" name="Slide Number Placeholder 22"/>
          <p:cNvSpPr>
            <a:spLocks noGrp="1"/>
          </p:cNvSpPr>
          <p:nvPr>
            <p:ph type="sldNum" sz="quarter" idx="12"/>
          </p:nvPr>
        </p:nvSpPr>
        <p:spPr/>
        <p:txBody>
          <a:bodyPr/>
          <a:lstStyle>
            <a:lvl1pPr>
              <a:defRPr/>
            </a:lvl1pPr>
          </a:lstStyle>
          <a:p>
            <a:pPr>
              <a:defRPr/>
            </a:pPr>
            <a:fld id="{EC4B0E34-1D77-45F5-BCB5-EB33601B9043}"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2772774635"/>
      </p:ext>
    </p:extLst>
  </p:cSld>
  <p:clrMapOvr>
    <a:masterClrMapping/>
  </p:clrMapOvr>
  <p:transition spd="med">
    <p:fade thruBlk="1"/>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76BEB487-0874-439D-BC93-8FA61315372A}"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6" name="Slide Number Placeholder 22"/>
          <p:cNvSpPr>
            <a:spLocks noGrp="1"/>
          </p:cNvSpPr>
          <p:nvPr>
            <p:ph type="sldNum" sz="quarter" idx="12"/>
          </p:nvPr>
        </p:nvSpPr>
        <p:spPr/>
        <p:txBody>
          <a:bodyPr/>
          <a:lstStyle>
            <a:lvl1pPr>
              <a:defRPr/>
            </a:lvl1pPr>
          </a:lstStyle>
          <a:p>
            <a:pPr>
              <a:defRPr/>
            </a:pPr>
            <a:fld id="{F1402174-2435-4FB5-849F-9C57850C0EC3}"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3790390494"/>
      </p:ext>
    </p:extLst>
  </p:cSld>
  <p:clrMapOvr>
    <a:masterClrMapping/>
  </p:clrMapOvr>
  <p:transition spd="med">
    <p:fade thruBlk="1"/>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19C4029-22A2-4C9A-A9C6-08B62E957AD8}"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latin typeface="Book Antiqua"/>
            </a:endParaRPr>
          </a:p>
        </p:txBody>
      </p:sp>
      <p:sp>
        <p:nvSpPr>
          <p:cNvPr id="6" name="Slide Number Placeholder 22"/>
          <p:cNvSpPr>
            <a:spLocks noGrp="1"/>
          </p:cNvSpPr>
          <p:nvPr>
            <p:ph type="sldNum" sz="quarter" idx="12"/>
          </p:nvPr>
        </p:nvSpPr>
        <p:spPr/>
        <p:txBody>
          <a:bodyPr/>
          <a:lstStyle>
            <a:lvl1pPr>
              <a:defRPr/>
            </a:lvl1pPr>
          </a:lstStyle>
          <a:p>
            <a:pPr>
              <a:defRPr/>
            </a:pPr>
            <a:fld id="{2065785A-44F0-4FED-A4CF-4CDB2A6314F1}"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3894497399"/>
      </p:ext>
    </p:extLst>
  </p:cSld>
  <p:clrMapOvr>
    <a:masterClrMapping/>
  </p:clrMapOvr>
  <p:transition spd="med">
    <p:fade thruBlk="1"/>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673876"/>
      </p:ext>
    </p:extLst>
  </p:cSld>
  <p:clrMapOvr>
    <a:masterClrMapping/>
  </p:clrMapOvr>
  <p:transition spd="med">
    <p:fade thruBlk="1"/>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468572"/>
      </p:ext>
    </p:extLst>
  </p:cSld>
  <p:clrMapOvr>
    <a:masterClrMapping/>
  </p:clrMapOvr>
  <p:transition spd="med">
    <p:fade thruBlk="1"/>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793820"/>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B7C7D9D-A43C-4D9E-8A00-892D47E3E39B}"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A9B46291-81DD-436B-B2B3-E56A94575FB9}"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3781135821"/>
      </p:ext>
    </p:extLst>
  </p:cSld>
  <p:clrMapOvr>
    <a:masterClrMapping/>
  </p:clrMapOvr>
  <p:transition spd="med">
    <p:fade thruBlk="1"/>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693079"/>
      </p:ext>
    </p:extLst>
  </p:cSld>
  <p:clrMapOvr>
    <a:masterClrMapping/>
  </p:clrMapOvr>
  <p:transition spd="med">
    <p:fade thruBlk="1"/>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4498"/>
      </p:ext>
    </p:extLst>
  </p:cSld>
  <p:clrMapOvr>
    <a:masterClrMapping/>
  </p:clrMapOvr>
  <p:transition spd="med">
    <p:fade thruBlk="1"/>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534105"/>
      </p:ext>
    </p:extLst>
  </p:cSld>
  <p:clrMapOvr>
    <a:masterClrMapping/>
  </p:clrMapOvr>
  <p:transition spd="med">
    <p:fade thruBlk="1"/>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639695"/>
      </p:ext>
    </p:extLst>
  </p:cSld>
  <p:clrMapOvr>
    <a:masterClrMapping/>
  </p:clrMapOvr>
  <p:transition spd="med">
    <p:fade thruBlk="1"/>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781046"/>
      </p:ext>
    </p:extLst>
  </p:cSld>
  <p:clrMapOvr>
    <a:masterClrMapping/>
  </p:clrMapOvr>
  <p:transition spd="med">
    <p:fade thruBlk="1"/>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436804"/>
      </p:ext>
    </p:extLst>
  </p:cSld>
  <p:clrMapOvr>
    <a:masterClrMapping/>
  </p:clrMapOvr>
  <p:transition spd="med">
    <p:fade thruBlk="1"/>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572502"/>
      </p:ext>
    </p:extLst>
  </p:cSld>
  <p:clrMapOvr>
    <a:masterClrMapping/>
  </p:clrMapOvr>
  <p:transition spd="med">
    <p:fade thruBlk="1"/>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860497"/>
      </p:ext>
    </p:extLst>
  </p:cSld>
  <p:clrMapOvr>
    <a:masterClrMapping/>
  </p:clrMapOvr>
  <p:transition spd="med">
    <p:fade thruBlk="1"/>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5F1B06-AB32-4011-AB4B-05BFC19749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7878-D191-47F6-874D-525C959903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887053"/>
      </p:ext>
    </p:extLst>
  </p:cSld>
  <p:clrMapOvr>
    <a:masterClrMapping/>
  </p:clrMapOvr>
  <p:transition spd="med">
    <p:fade thruBlk="1"/>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384" indent="0" algn="ctr">
              <a:buNone/>
              <a:defRPr/>
            </a:lvl2pPr>
            <a:lvl3pPr marL="910797" indent="0" algn="ctr">
              <a:buNone/>
              <a:defRPr/>
            </a:lvl3pPr>
            <a:lvl4pPr marL="1366210" indent="0" algn="ctr">
              <a:buNone/>
              <a:defRPr/>
            </a:lvl4pPr>
            <a:lvl5pPr marL="1821607" indent="0" algn="ctr">
              <a:buNone/>
              <a:defRPr/>
            </a:lvl5pPr>
            <a:lvl6pPr marL="2277020" indent="0" algn="ctr">
              <a:buNone/>
              <a:defRPr/>
            </a:lvl6pPr>
            <a:lvl7pPr marL="2732415" indent="0" algn="ctr">
              <a:buNone/>
              <a:defRPr/>
            </a:lvl7pPr>
            <a:lvl8pPr marL="3187813" indent="0" algn="ctr">
              <a:buNone/>
              <a:defRPr/>
            </a:lvl8pPr>
            <a:lvl9pPr marL="3643203"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fld id="{686020C2-E155-124C-8F33-5669C4E97B90}" type="slidenum">
              <a:rPr lang="en-US"/>
              <a:pPr/>
              <a:t>‹#›</a:t>
            </a:fld>
            <a:endParaRPr lang="en-US"/>
          </a:p>
        </p:txBody>
      </p:sp>
    </p:spTree>
    <p:extLst>
      <p:ext uri="{BB962C8B-B14F-4D97-AF65-F5344CB8AC3E}">
        <p14:creationId xmlns:p14="http://schemas.microsoft.com/office/powerpoint/2010/main" val="584775878"/>
      </p:ext>
    </p:extLst>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CDCB8315-246C-40C8-8729-8332C3484C3B}"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04F9D0F8-5E35-494B-9756-554F205CA957}"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595422604"/>
      </p:ext>
    </p:extLst>
  </p:cSld>
  <p:clrMapOvr>
    <a:masterClrMapping/>
  </p:clrMapOvr>
  <p:transition spd="med">
    <p:fade thruBlk="1"/>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058A8030-5519-7A4E-8070-52A948CA7044}" type="slidenum">
              <a:rPr lang="en-US"/>
              <a:pPr/>
              <a:t>‹#›</a:t>
            </a:fld>
            <a:endParaRPr lang="en-US"/>
          </a:p>
        </p:txBody>
      </p:sp>
    </p:spTree>
    <p:extLst>
      <p:ext uri="{BB962C8B-B14F-4D97-AF65-F5344CB8AC3E}">
        <p14:creationId xmlns:p14="http://schemas.microsoft.com/office/powerpoint/2010/main" val="1441377714"/>
      </p:ext>
    </p:extLst>
  </p:cSld>
  <p:clrMapOvr>
    <a:masterClrMapping/>
  </p:clrMapOvr>
  <p:transition spd="med">
    <p:fade thruBlk="1"/>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90"/>
            <a:ext cx="7772400" cy="1500187"/>
          </a:xfrm>
        </p:spPr>
        <p:txBody>
          <a:bodyPr anchor="b"/>
          <a:lstStyle>
            <a:lvl1pPr marL="0" indent="0">
              <a:buNone/>
              <a:defRPr sz="2000"/>
            </a:lvl1pPr>
            <a:lvl2pPr marL="455384" indent="0">
              <a:buNone/>
              <a:defRPr sz="1800"/>
            </a:lvl2pPr>
            <a:lvl3pPr marL="910797" indent="0">
              <a:buNone/>
              <a:defRPr sz="1600"/>
            </a:lvl3pPr>
            <a:lvl4pPr marL="1366210" indent="0">
              <a:buNone/>
              <a:defRPr sz="1400"/>
            </a:lvl4pPr>
            <a:lvl5pPr marL="1821607" indent="0">
              <a:buNone/>
              <a:defRPr sz="1400"/>
            </a:lvl5pPr>
            <a:lvl6pPr marL="2277020" indent="0">
              <a:buNone/>
              <a:defRPr sz="1400"/>
            </a:lvl6pPr>
            <a:lvl7pPr marL="2732415" indent="0">
              <a:buNone/>
              <a:defRPr sz="1400"/>
            </a:lvl7pPr>
            <a:lvl8pPr marL="3187813" indent="0">
              <a:buNone/>
              <a:defRPr sz="1400"/>
            </a:lvl8pPr>
            <a:lvl9pPr marL="3643203"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0A489D21-9D92-E74D-A33C-5D185A59F735}" type="slidenum">
              <a:rPr lang="en-US"/>
              <a:pPr/>
              <a:t>‹#›</a:t>
            </a:fld>
            <a:endParaRPr lang="en-US"/>
          </a:p>
        </p:txBody>
      </p:sp>
    </p:spTree>
    <p:extLst>
      <p:ext uri="{BB962C8B-B14F-4D97-AF65-F5344CB8AC3E}">
        <p14:creationId xmlns:p14="http://schemas.microsoft.com/office/powerpoint/2010/main" val="2216916322"/>
      </p:ext>
    </p:extLst>
  </p:cSld>
  <p:clrMapOvr>
    <a:masterClrMapping/>
  </p:clrMapOvr>
  <p:transition spd="med">
    <p:fade thruBlk="1"/>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fld id="{F2D2A125-D619-9449-AEA7-F3394D4DCF59}" type="slidenum">
              <a:rPr lang="en-US"/>
              <a:pPr/>
              <a:t>‹#›</a:t>
            </a:fld>
            <a:endParaRPr lang="en-US"/>
          </a:p>
        </p:txBody>
      </p:sp>
    </p:spTree>
    <p:extLst>
      <p:ext uri="{BB962C8B-B14F-4D97-AF65-F5344CB8AC3E}">
        <p14:creationId xmlns:p14="http://schemas.microsoft.com/office/powerpoint/2010/main" val="2299207106"/>
      </p:ext>
    </p:extLst>
  </p:cSld>
  <p:clrMapOvr>
    <a:masterClrMapping/>
  </p:clrMapOvr>
  <p:transition spd="med">
    <p:fade thruBlk="1"/>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384" indent="0">
              <a:buNone/>
              <a:defRPr sz="2000" b="1"/>
            </a:lvl2pPr>
            <a:lvl3pPr marL="910797" indent="0">
              <a:buNone/>
              <a:defRPr sz="1800" b="1"/>
            </a:lvl3pPr>
            <a:lvl4pPr marL="1366210" indent="0">
              <a:buNone/>
              <a:defRPr sz="1600" b="1"/>
            </a:lvl4pPr>
            <a:lvl5pPr marL="1821607" indent="0">
              <a:buNone/>
              <a:defRPr sz="1600" b="1"/>
            </a:lvl5pPr>
            <a:lvl6pPr marL="2277020" indent="0">
              <a:buNone/>
              <a:defRPr sz="1600" b="1"/>
            </a:lvl6pPr>
            <a:lvl7pPr marL="2732415" indent="0">
              <a:buNone/>
              <a:defRPr sz="1600" b="1"/>
            </a:lvl7pPr>
            <a:lvl8pPr marL="3187813" indent="0">
              <a:buNone/>
              <a:defRPr sz="1600" b="1"/>
            </a:lvl8pPr>
            <a:lvl9pPr marL="36432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384" indent="0">
              <a:buNone/>
              <a:defRPr sz="2000" b="1"/>
            </a:lvl2pPr>
            <a:lvl3pPr marL="910797" indent="0">
              <a:buNone/>
              <a:defRPr sz="1800" b="1"/>
            </a:lvl3pPr>
            <a:lvl4pPr marL="1366210" indent="0">
              <a:buNone/>
              <a:defRPr sz="1600" b="1"/>
            </a:lvl4pPr>
            <a:lvl5pPr marL="1821607" indent="0">
              <a:buNone/>
              <a:defRPr sz="1600" b="1"/>
            </a:lvl5pPr>
            <a:lvl6pPr marL="2277020" indent="0">
              <a:buNone/>
              <a:defRPr sz="1600" b="1"/>
            </a:lvl6pPr>
            <a:lvl7pPr marL="2732415" indent="0">
              <a:buNone/>
              <a:defRPr sz="1600" b="1"/>
            </a:lvl7pPr>
            <a:lvl8pPr marL="3187813" indent="0">
              <a:buNone/>
              <a:defRPr sz="1600" b="1"/>
            </a:lvl8pPr>
            <a:lvl9pPr marL="36432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fld id="{B8C96CAC-1DAA-4242-A6AE-167D9846FE12}" type="slidenum">
              <a:rPr lang="en-US"/>
              <a:pPr/>
              <a:t>‹#›</a:t>
            </a:fld>
            <a:endParaRPr lang="en-US"/>
          </a:p>
        </p:txBody>
      </p:sp>
    </p:spTree>
    <p:extLst>
      <p:ext uri="{BB962C8B-B14F-4D97-AF65-F5344CB8AC3E}">
        <p14:creationId xmlns:p14="http://schemas.microsoft.com/office/powerpoint/2010/main" val="2624202868"/>
      </p:ext>
    </p:extLst>
  </p:cSld>
  <p:clrMapOvr>
    <a:masterClrMapping/>
  </p:clrMapOvr>
  <p:transition spd="med">
    <p:fade thruBlk="1"/>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fld id="{1E43B93A-6332-994D-9423-C9BC71D713DE}" type="slidenum">
              <a:rPr lang="en-US"/>
              <a:pPr/>
              <a:t>‹#›</a:t>
            </a:fld>
            <a:endParaRPr lang="en-US"/>
          </a:p>
        </p:txBody>
      </p:sp>
    </p:spTree>
    <p:extLst>
      <p:ext uri="{BB962C8B-B14F-4D97-AF65-F5344CB8AC3E}">
        <p14:creationId xmlns:p14="http://schemas.microsoft.com/office/powerpoint/2010/main" val="4248909858"/>
      </p:ext>
    </p:extLst>
  </p:cSld>
  <p:clrMapOvr>
    <a:masterClrMapping/>
  </p:clrMapOvr>
  <p:transition spd="med">
    <p:fade thruBlk="1"/>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079F6CF8-0F19-3148-9644-BCF7C0AA6C4E}" type="slidenum">
              <a:rPr lang="en-US"/>
              <a:pPr/>
              <a:t>‹#›</a:t>
            </a:fld>
            <a:endParaRPr lang="en-US"/>
          </a:p>
        </p:txBody>
      </p:sp>
    </p:spTree>
    <p:extLst>
      <p:ext uri="{BB962C8B-B14F-4D97-AF65-F5344CB8AC3E}">
        <p14:creationId xmlns:p14="http://schemas.microsoft.com/office/powerpoint/2010/main" val="385784839"/>
      </p:ext>
    </p:extLst>
  </p:cSld>
  <p:clrMapOvr>
    <a:masterClrMapping/>
  </p:clrMapOvr>
  <p:transition spd="med">
    <p:fade thruBlk="1"/>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5384" indent="0">
              <a:buNone/>
              <a:defRPr sz="1200"/>
            </a:lvl2pPr>
            <a:lvl3pPr marL="910797" indent="0">
              <a:buNone/>
              <a:defRPr sz="1000"/>
            </a:lvl3pPr>
            <a:lvl4pPr marL="1366210" indent="0">
              <a:buNone/>
              <a:defRPr sz="900"/>
            </a:lvl4pPr>
            <a:lvl5pPr marL="1821607" indent="0">
              <a:buNone/>
              <a:defRPr sz="900"/>
            </a:lvl5pPr>
            <a:lvl6pPr marL="2277020" indent="0">
              <a:buNone/>
              <a:defRPr sz="900"/>
            </a:lvl6pPr>
            <a:lvl7pPr marL="2732415" indent="0">
              <a:buNone/>
              <a:defRPr sz="900"/>
            </a:lvl7pPr>
            <a:lvl8pPr marL="3187813" indent="0">
              <a:buNone/>
              <a:defRPr sz="900"/>
            </a:lvl8pPr>
            <a:lvl9pPr marL="3643203"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540BD3A8-B5F2-5F48-A990-6F3F173B4474}" type="slidenum">
              <a:rPr lang="en-US"/>
              <a:pPr/>
              <a:t>‹#›</a:t>
            </a:fld>
            <a:endParaRPr lang="en-US"/>
          </a:p>
        </p:txBody>
      </p:sp>
    </p:spTree>
    <p:extLst>
      <p:ext uri="{BB962C8B-B14F-4D97-AF65-F5344CB8AC3E}">
        <p14:creationId xmlns:p14="http://schemas.microsoft.com/office/powerpoint/2010/main" val="4293200572"/>
      </p:ext>
    </p:extLst>
  </p:cSld>
  <p:clrMapOvr>
    <a:masterClrMapping/>
  </p:clrMapOvr>
  <p:transition spd="med">
    <p:fade thruBlk="1"/>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384" indent="0">
              <a:buNone/>
              <a:defRPr sz="2800"/>
            </a:lvl2pPr>
            <a:lvl3pPr marL="910797" indent="0">
              <a:buNone/>
              <a:defRPr sz="2400"/>
            </a:lvl3pPr>
            <a:lvl4pPr marL="1366210" indent="0">
              <a:buNone/>
              <a:defRPr sz="2000"/>
            </a:lvl4pPr>
            <a:lvl5pPr marL="1821607" indent="0">
              <a:buNone/>
              <a:defRPr sz="2000"/>
            </a:lvl5pPr>
            <a:lvl6pPr marL="2277020" indent="0">
              <a:buNone/>
              <a:defRPr sz="2000"/>
            </a:lvl6pPr>
            <a:lvl7pPr marL="2732415" indent="0">
              <a:buNone/>
              <a:defRPr sz="2000"/>
            </a:lvl7pPr>
            <a:lvl8pPr marL="3187813" indent="0">
              <a:buNone/>
              <a:defRPr sz="2000"/>
            </a:lvl8pPr>
            <a:lvl9pPr marL="3643203" indent="0">
              <a:buNone/>
              <a:defRPr sz="2000"/>
            </a:lvl9pPr>
          </a:lstStyle>
          <a:p>
            <a:pPr lvl="0"/>
            <a:endParaRPr lang="en-US" noProof="0">
              <a:sym typeface="Book Antiqua" pitchFamily="-111"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384" indent="0">
              <a:buNone/>
              <a:defRPr sz="1200"/>
            </a:lvl2pPr>
            <a:lvl3pPr marL="910797" indent="0">
              <a:buNone/>
              <a:defRPr sz="1000"/>
            </a:lvl3pPr>
            <a:lvl4pPr marL="1366210" indent="0">
              <a:buNone/>
              <a:defRPr sz="900"/>
            </a:lvl4pPr>
            <a:lvl5pPr marL="1821607" indent="0">
              <a:buNone/>
              <a:defRPr sz="900"/>
            </a:lvl5pPr>
            <a:lvl6pPr marL="2277020" indent="0">
              <a:buNone/>
              <a:defRPr sz="900"/>
            </a:lvl6pPr>
            <a:lvl7pPr marL="2732415" indent="0">
              <a:buNone/>
              <a:defRPr sz="900"/>
            </a:lvl7pPr>
            <a:lvl8pPr marL="3187813" indent="0">
              <a:buNone/>
              <a:defRPr sz="900"/>
            </a:lvl8pPr>
            <a:lvl9pPr marL="3643203"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999C17A5-B9D1-8649-AC76-1A1192E9CEC3}" type="slidenum">
              <a:rPr lang="en-US"/>
              <a:pPr/>
              <a:t>‹#›</a:t>
            </a:fld>
            <a:endParaRPr lang="en-US"/>
          </a:p>
        </p:txBody>
      </p:sp>
    </p:spTree>
    <p:extLst>
      <p:ext uri="{BB962C8B-B14F-4D97-AF65-F5344CB8AC3E}">
        <p14:creationId xmlns:p14="http://schemas.microsoft.com/office/powerpoint/2010/main" val="3739415085"/>
      </p:ext>
    </p:extLst>
  </p:cSld>
  <p:clrMapOvr>
    <a:masterClrMapping/>
  </p:clrMapOvr>
  <p:transition spd="med">
    <p:fade thruBlk="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C9E3DC61-BC95-0A41-9B14-9856F1A8BE18}" type="slidenum">
              <a:rPr lang="en-US"/>
              <a:pPr/>
              <a:t>‹#›</a:t>
            </a:fld>
            <a:endParaRPr lang="en-US"/>
          </a:p>
        </p:txBody>
      </p:sp>
    </p:spTree>
    <p:extLst>
      <p:ext uri="{BB962C8B-B14F-4D97-AF65-F5344CB8AC3E}">
        <p14:creationId xmlns:p14="http://schemas.microsoft.com/office/powerpoint/2010/main" val="612968917"/>
      </p:ext>
    </p:extLst>
  </p:cSld>
  <p:clrMapOvr>
    <a:masterClrMapping/>
  </p:clrMapOvr>
  <p:transition spd="med">
    <p:fade thruBlk="1"/>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6BC8097A-344D-514B-BAE7-B0F5CE60DF92}" type="slidenum">
              <a:rPr lang="en-US"/>
              <a:pPr/>
              <a:t>‹#›</a:t>
            </a:fld>
            <a:endParaRPr lang="en-US"/>
          </a:p>
        </p:txBody>
      </p:sp>
    </p:spTree>
    <p:extLst>
      <p:ext uri="{BB962C8B-B14F-4D97-AF65-F5344CB8AC3E}">
        <p14:creationId xmlns:p14="http://schemas.microsoft.com/office/powerpoint/2010/main" val="2846131862"/>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85530709-8DAD-442B-8933-0DB6B9814B26}"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6FEDA394-20A2-4421-A5A4-5FE406EBD699}"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865197997"/>
      </p:ext>
    </p:extLst>
  </p:cSld>
  <p:clrMapOvr>
    <a:masterClrMapping/>
  </p:clrMapOvr>
  <p:transition spd="med">
    <p:fade thruBlk="1"/>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E7F065-BBC9-6043-A75F-01787A18FD1C}" type="datetimeFigureOut">
              <a:rPr lang="en-US" smtClean="0">
                <a:solidFill>
                  <a:prstClr val="black">
                    <a:tint val="75000"/>
                  </a:prstClr>
                </a:solidFill>
              </a:rPr>
              <a:pPr/>
              <a:t>3/14/2025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25F03-960D-E448-8826-E380D7D6E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574601"/>
      </p:ext>
    </p:extLst>
  </p:cSld>
  <p:clrMapOvr>
    <a:masterClrMapping/>
  </p:clrMapOvr>
  <p:transition spd="med">
    <p:fade thruBlk="1"/>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7F065-BBC9-6043-A75F-01787A18FD1C}" type="datetimeFigureOut">
              <a:rPr lang="en-US" smtClean="0">
                <a:solidFill>
                  <a:prstClr val="black">
                    <a:tint val="75000"/>
                  </a:prstClr>
                </a:solidFill>
              </a:rPr>
              <a:pPr/>
              <a:t>3/14/2025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825F03-960D-E448-8826-E380D7D6E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411903"/>
      </p:ext>
    </p:extLst>
  </p:cSld>
  <p:clrMapOvr>
    <a:masterClrMapping/>
  </p:clrMapOvr>
  <p:transition spd="med">
    <p:fade thruBlk="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8287E7-0531-412B-AD2B-FF0386150B8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DF6AB-FC40-44DD-A68E-CE6DA50046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174347"/>
      </p:ext>
    </p:extLst>
  </p:cSld>
  <p:clrMapOvr>
    <a:masterClrMapping/>
  </p:clrMapOvr>
  <p:transition spd="med">
    <p:fade thruBlk="1"/>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8287E7-0531-412B-AD2B-FF0386150B8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DF6AB-FC40-44DD-A68E-CE6DA50046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01600"/>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E45856F-C2F6-4D86-BD47-D72E730C34BC}"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810DB9DD-CF93-461F-86AD-7EBD38CCAC72}"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761560094"/>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A4AFF25-C701-4DE2-B94F-C9B1AF968F1A}"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5" name="Footer Placeholder 4"/>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6" name="Slide Number Placeholder 5"/>
          <p:cNvSpPr>
            <a:spLocks noGrp="1"/>
          </p:cNvSpPr>
          <p:nvPr>
            <p:ph type="sldNum" sz="quarter" idx="12"/>
          </p:nvPr>
        </p:nvSpPr>
        <p:spPr/>
        <p:txBody>
          <a:bodyPr/>
          <a:lstStyle/>
          <a:p>
            <a:pPr>
              <a:defRPr/>
            </a:pPr>
            <a:fld id="{CE5FE6A9-ECA1-4FDD-8E52-8EA7A45853D5}"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3738691328"/>
      </p:ext>
    </p:extLst>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C6475EBD-C6BD-443A-936E-2B32EB143B17}"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E8FFCC2F-F915-4E4A-BBD7-13AC3E4B3506}"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3986540366"/>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1F8A91BE-EB83-4B53-A648-D59AEA6C64A8}"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EC4B0E34-1D77-45F5-BCB5-EB33601B9043}"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70831958"/>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76BEB487-0874-439D-BC93-8FA61315372A}"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1402174-2435-4FB5-849F-9C57850C0EC3}"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447688940"/>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19C4029-22A2-4C9A-A9C6-08B62E957AD8}"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2065785A-44F0-4FED-A4CF-4CDB2A6314F1}"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254584578"/>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A920CB-0D47-4AD5-BB74-5DDC9A8021F5}"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2514831676"/>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920CB-0D47-4AD5-BB74-5DDC9A8021F5}"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2998916603"/>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920CB-0D47-4AD5-BB74-5DDC9A8021F5}"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537756832"/>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920CB-0D47-4AD5-BB74-5DDC9A8021F5}"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1733269295"/>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920CB-0D47-4AD5-BB74-5DDC9A8021F5}" type="datetimeFigureOut">
              <a:rPr lang="en-US" smtClean="0"/>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1295662264"/>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A920CB-0D47-4AD5-BB74-5DDC9A8021F5}" type="datetimeFigureOut">
              <a:rPr lang="en-US" smtClean="0"/>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3043050192"/>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2B7C7D9D-A43C-4D9E-8A00-892D47E3E39B}"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6" name="Footer Placeholder 5"/>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7" name="Slide Number Placeholder 6"/>
          <p:cNvSpPr>
            <a:spLocks noGrp="1"/>
          </p:cNvSpPr>
          <p:nvPr>
            <p:ph type="sldNum" sz="quarter" idx="12"/>
          </p:nvPr>
        </p:nvSpPr>
        <p:spPr/>
        <p:txBody>
          <a:bodyPr/>
          <a:lstStyle/>
          <a:p>
            <a:pPr>
              <a:defRPr/>
            </a:pPr>
            <a:fld id="{A9B46291-81DD-436B-B2B3-E56A94575FB9}"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497820526"/>
      </p:ext>
    </p:extLst>
  </p:cSld>
  <p:clrMapOvr>
    <a:masterClrMapping/>
  </p:clrMapOvr>
  <p:transition spd="med">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920CB-0D47-4AD5-BB74-5DDC9A8021F5}" type="datetimeFigureOut">
              <a:rPr lang="en-US" smtClean="0"/>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3549995102"/>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A920CB-0D47-4AD5-BB74-5DDC9A8021F5}"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1182833037"/>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A920CB-0D47-4AD5-BB74-5DDC9A8021F5}"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626293018"/>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920CB-0D47-4AD5-BB74-5DDC9A8021F5}"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2332382733"/>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920CB-0D47-4AD5-BB74-5DDC9A8021F5}"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778B5-4704-4F5D-A6BE-6FAC8F2325B5}" type="slidenum">
              <a:rPr lang="en-US" smtClean="0"/>
              <a:t>‹#›</a:t>
            </a:fld>
            <a:endParaRPr lang="en-US"/>
          </a:p>
        </p:txBody>
      </p:sp>
    </p:spTree>
    <p:extLst>
      <p:ext uri="{BB962C8B-B14F-4D97-AF65-F5344CB8AC3E}">
        <p14:creationId xmlns:p14="http://schemas.microsoft.com/office/powerpoint/2010/main" val="3664794682"/>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6C264CFD-651F-4AF3-8C09-DAC8BE847AA9}" type="datetimeFigureOut">
              <a:rPr lang="en-US" smtClean="0">
                <a:solidFill>
                  <a:prstClr val="black">
                    <a:tint val="75000"/>
                  </a:prstClr>
                </a:solidFill>
              </a:rPr>
              <a:pPr defTabSz="685800">
                <a:defRPr/>
              </a:pPr>
              <a:t>3/14/2025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6A49B75-4358-4F6F-975A-9A44AA76893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81303473"/>
      </p:ext>
    </p:extLst>
  </p:cSld>
  <p:clrMapOvr>
    <a:masterClrMapping/>
  </p:clrMapOvr>
  <p:transition spd="med">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7F065-BBC9-6043-A75F-01787A18FD1C}" type="datetimeFigureOut">
              <a:rPr lang="en-US">
                <a:solidFill>
                  <a:prstClr val="black">
                    <a:tint val="75000"/>
                  </a:prstClr>
                </a:solidFill>
              </a:rPr>
              <a:pPr/>
              <a:t>3/14/2025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825F03-960D-E448-8826-E380D7D6E42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653214"/>
      </p:ext>
    </p:extLst>
  </p:cSld>
  <p:clrMapOvr>
    <a:masterClrMapping/>
  </p:clrMapOvr>
  <p:transition spd="med">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B2A74FB-18AB-452F-80CD-CA096115A62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EB7942-6EA0-4F1A-8617-DFDAE71D18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058307"/>
      </p:ext>
    </p:extLst>
  </p:cSld>
  <p:clrMapOvr>
    <a:masterClrMapping/>
  </p:clrMapOvr>
  <p:transition spd="med">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09220A-B495-6748-9C35-CD13C9E98031}"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2845047617"/>
      </p:ext>
    </p:extLst>
  </p:cSld>
  <p:clrMapOvr>
    <a:masterClrMapping/>
  </p:clrMapOvr>
  <p:transition spd="med">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9220A-B495-6748-9C35-CD13C9E98031}"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1089743148"/>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CDCB8315-246C-40C8-8729-8332C3484C3B}"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8" name="Footer Placeholder 7"/>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9" name="Slide Number Placeholder 8"/>
          <p:cNvSpPr>
            <a:spLocks noGrp="1"/>
          </p:cNvSpPr>
          <p:nvPr>
            <p:ph type="sldNum" sz="quarter" idx="12"/>
          </p:nvPr>
        </p:nvSpPr>
        <p:spPr/>
        <p:txBody>
          <a:bodyPr/>
          <a:lstStyle/>
          <a:p>
            <a:pPr>
              <a:defRPr/>
            </a:pPr>
            <a:fld id="{04F9D0F8-5E35-494B-9756-554F205CA957}"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3470041429"/>
      </p:ext>
    </p:extLst>
  </p:cSld>
  <p:clrMapOvr>
    <a:masterClrMapping/>
  </p:clrMapOvr>
  <p:transition spd="med">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09220A-B495-6748-9C35-CD13C9E98031}"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3696138196"/>
      </p:ext>
    </p:extLst>
  </p:cSld>
  <p:clrMapOvr>
    <a:masterClrMapping/>
  </p:clrMapOvr>
  <p:transition spd="med">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09220A-B495-6748-9C35-CD13C9E98031}"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1526521958"/>
      </p:ext>
    </p:extLst>
  </p:cSld>
  <p:clrMapOvr>
    <a:masterClrMapping/>
  </p:clrMapOvr>
  <p:transition spd="med">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09220A-B495-6748-9C35-CD13C9E98031}" type="datetimeFigureOut">
              <a:rPr lang="en-US" smtClean="0"/>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2339147884"/>
      </p:ext>
    </p:extLst>
  </p:cSld>
  <p:clrMapOvr>
    <a:masterClrMapping/>
  </p:clrMapOvr>
  <p:transition spd="med">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09220A-B495-6748-9C35-CD13C9E98031}" type="datetimeFigureOut">
              <a:rPr lang="en-US" smtClean="0"/>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3933438321"/>
      </p:ext>
    </p:extLst>
  </p:cSld>
  <p:clrMapOvr>
    <a:masterClrMapping/>
  </p:clrMapOvr>
  <p:transition spd="med">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9220A-B495-6748-9C35-CD13C9E98031}" type="datetimeFigureOut">
              <a:rPr lang="en-US" smtClean="0"/>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2894314669"/>
      </p:ext>
    </p:extLst>
  </p:cSld>
  <p:clrMapOvr>
    <a:masterClrMapping/>
  </p:clrMapOvr>
  <p:transition spd="med">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09220A-B495-6748-9C35-CD13C9E98031}"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4294001864"/>
      </p:ext>
    </p:extLst>
  </p:cSld>
  <p:clrMapOvr>
    <a:masterClrMapping/>
  </p:clrMapOvr>
  <p:transition spd="med">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09220A-B495-6748-9C35-CD13C9E98031}"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2232477159"/>
      </p:ext>
    </p:extLst>
  </p:cSld>
  <p:clrMapOvr>
    <a:masterClrMapping/>
  </p:clrMapOvr>
  <p:transition spd="med">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9220A-B495-6748-9C35-CD13C9E98031}"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1550299292"/>
      </p:ext>
    </p:extLst>
  </p:cSld>
  <p:clrMapOvr>
    <a:masterClrMapping/>
  </p:clrMapOvr>
  <p:transition spd="med">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9220A-B495-6748-9C35-CD13C9E98031}"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7C579-F792-9F4D-9E0F-9890095F475F}" type="slidenum">
              <a:rPr lang="en-US" smtClean="0"/>
              <a:t>‹#›</a:t>
            </a:fld>
            <a:endParaRPr lang="en-US"/>
          </a:p>
        </p:txBody>
      </p:sp>
    </p:spTree>
    <p:extLst>
      <p:ext uri="{BB962C8B-B14F-4D97-AF65-F5344CB8AC3E}">
        <p14:creationId xmlns:p14="http://schemas.microsoft.com/office/powerpoint/2010/main" val="4267323330"/>
      </p:ext>
    </p:extLst>
  </p:cSld>
  <p:clrMapOvr>
    <a:masterClrMapping/>
  </p:clrMapOvr>
  <p:transition spd="med">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50"/>
            <a:ext cx="7772400" cy="1470026"/>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64404"/>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5530709-8DAD-442B-8933-0DB6B9814B26}"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4" name="Footer Placeholder 3"/>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5" name="Slide Number Placeholder 4"/>
          <p:cNvSpPr>
            <a:spLocks noGrp="1"/>
          </p:cNvSpPr>
          <p:nvPr>
            <p:ph type="sldNum" sz="quarter" idx="12"/>
          </p:nvPr>
        </p:nvSpPr>
        <p:spPr/>
        <p:txBody>
          <a:bodyPr/>
          <a:lstStyle/>
          <a:p>
            <a:pPr>
              <a:defRPr/>
            </a:pPr>
            <a:fld id="{6FEDA394-20A2-4421-A5A4-5FE406EBD699}"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1618982646"/>
      </p:ext>
    </p:extLst>
  </p:cSld>
  <p:clrMapOvr>
    <a:masterClrMapping/>
  </p:clrMapOvr>
  <p:transition spd="med">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9020971"/>
      </p:ext>
    </p:extLst>
  </p:cSld>
  <p:clrMapOvr>
    <a:masterClrMapping/>
  </p:clrMapOvr>
  <p:transition spd="med">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25"/>
            <a:ext cx="7772401" cy="1362076"/>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079976"/>
      </p:ext>
    </p:extLst>
  </p:cSld>
  <p:clrMapOvr>
    <a:masterClrMapping/>
  </p:clrMapOvr>
  <p:transition spd="med">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6"/>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6361374"/>
      </p:ext>
    </p:extLst>
  </p:cSld>
  <p:clrMapOvr>
    <a:masterClrMapping/>
  </p:clrMapOvr>
  <p:transition spd="med">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38" y="1535112"/>
            <a:ext cx="4041776"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0276519"/>
      </p:ext>
    </p:extLst>
  </p:cSld>
  <p:clrMapOvr>
    <a:masterClrMapping/>
  </p:clrMapOvr>
  <p:transition spd="med">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7174146"/>
      </p:ext>
    </p:extLst>
  </p:cSld>
  <p:clrMapOvr>
    <a:masterClrMapping/>
  </p:clrMapOvr>
  <p:transition spd="med">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1191385"/>
      </p:ext>
    </p:extLst>
  </p:cSld>
  <p:clrMapOvr>
    <a:masterClrMapping/>
  </p:clrMapOvr>
  <p:transition spd="med">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73050"/>
            <a:ext cx="3008315"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75"/>
            <a:ext cx="5111750"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1" y="1435103"/>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3759076"/>
      </p:ext>
    </p:extLst>
  </p:cSld>
  <p:clrMapOvr>
    <a:masterClrMapping/>
  </p:clrMapOvr>
  <p:transition spd="med">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067387"/>
      </p:ext>
    </p:extLst>
  </p:cSld>
  <p:clrMapOvr>
    <a:masterClrMapping/>
  </p:clrMapOvr>
  <p:transition spd="med">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5800" y="2130450"/>
            <a:ext cx="7772400" cy="1470026"/>
          </a:xfrm>
          <a:prstGeom prst="rect">
            <a:avLst/>
          </a:prstGeom>
        </p:spPr>
        <p:txBody>
          <a:bodyPr/>
          <a:lstStyle>
            <a:lvl1pPr defTabSz="457200"/>
          </a:lstStyle>
          <a:p>
            <a:r>
              <a:t>Title Text</a:t>
            </a:r>
          </a:p>
        </p:txBody>
      </p:sp>
      <p:sp>
        <p:nvSpPr>
          <p:cNvPr id="93" name="Body Level One…"/>
          <p:cNvSpPr txBox="1">
            <a:spLocks noGrp="1"/>
          </p:cNvSpPr>
          <p:nvPr>
            <p:ph type="body" sz="quarter" idx="1"/>
          </p:nvPr>
        </p:nvSpPr>
        <p:spPr>
          <a:xfrm>
            <a:off x="1371600" y="3886200"/>
            <a:ext cx="6400800" cy="1752600"/>
          </a:xfrm>
          <a:prstGeom prst="rect">
            <a:avLst/>
          </a:prstGeom>
        </p:spPr>
        <p:txBody>
          <a:bodyPr/>
          <a:lstStyle>
            <a:lvl1pPr marL="0" indent="0" algn="ctr" defTabSz="457200">
              <a:buSzTx/>
              <a:buFontTx/>
              <a:buNone/>
              <a:defRPr>
                <a:solidFill>
                  <a:srgbClr val="888888"/>
                </a:solidFill>
              </a:defRPr>
            </a:lvl1pPr>
            <a:lvl2pPr marL="0" indent="457200" algn="ctr" defTabSz="457200">
              <a:buSzTx/>
              <a:buFontTx/>
              <a:buNone/>
              <a:defRPr>
                <a:solidFill>
                  <a:srgbClr val="888888"/>
                </a:solidFill>
              </a:defRPr>
            </a:lvl2pPr>
            <a:lvl3pPr marL="0" indent="914400" algn="ctr" defTabSz="457200">
              <a:buSzTx/>
              <a:buFontTx/>
              <a:buNone/>
              <a:defRPr>
                <a:solidFill>
                  <a:srgbClr val="888888"/>
                </a:solidFill>
              </a:defRPr>
            </a:lvl3pPr>
            <a:lvl4pPr marL="0" indent="1371600" algn="ctr" defTabSz="457200">
              <a:buSzTx/>
              <a:buFontTx/>
              <a:buNone/>
              <a:defRPr>
                <a:solidFill>
                  <a:srgbClr val="888888"/>
                </a:solidFill>
              </a:defRPr>
            </a:lvl4pPr>
            <a:lvl5pPr marL="0" indent="1828800" algn="ctr" defTabSz="457200">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64600534"/>
      </p:ext>
    </p:extLst>
  </p:cSld>
  <p:clrMapOvr>
    <a:masterClrMapping/>
  </p:clrMapOvr>
  <p:transition spd="med">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722312" y="4406925"/>
            <a:ext cx="7772401" cy="1362076"/>
          </a:xfrm>
          <a:prstGeom prst="rect">
            <a:avLst/>
          </a:prstGeom>
        </p:spPr>
        <p:txBody>
          <a:bodyPr anchor="t"/>
          <a:lstStyle>
            <a:lvl1pPr algn="l" defTabSz="457200">
              <a:defRPr sz="4000" b="1" cap="all"/>
            </a:lvl1pPr>
          </a:lstStyle>
          <a:p>
            <a:r>
              <a:t>Title Text</a:t>
            </a:r>
          </a:p>
        </p:txBody>
      </p:sp>
      <p:sp>
        <p:nvSpPr>
          <p:cNvPr id="111" name="Body Level One…"/>
          <p:cNvSpPr txBox="1">
            <a:spLocks noGrp="1"/>
          </p:cNvSpPr>
          <p:nvPr>
            <p:ph type="body" sz="quarter" idx="1"/>
          </p:nvPr>
        </p:nvSpPr>
        <p:spPr>
          <a:xfrm>
            <a:off x="722312" y="2906713"/>
            <a:ext cx="7772401" cy="1500188"/>
          </a:xfrm>
          <a:prstGeom prst="rect">
            <a:avLst/>
          </a:prstGeom>
        </p:spPr>
        <p:txBody>
          <a:bodyPr anchor="b"/>
          <a:lstStyle>
            <a:lvl1pPr marL="0" indent="0" defTabSz="457200">
              <a:spcBef>
                <a:spcPts val="400"/>
              </a:spcBef>
              <a:buSzTx/>
              <a:buFontTx/>
              <a:buNone/>
              <a:defRPr sz="2000">
                <a:solidFill>
                  <a:srgbClr val="888888"/>
                </a:solidFill>
              </a:defRPr>
            </a:lvl1pPr>
            <a:lvl2pPr marL="0" indent="457200" defTabSz="457200">
              <a:spcBef>
                <a:spcPts val="400"/>
              </a:spcBef>
              <a:buSzTx/>
              <a:buFontTx/>
              <a:buNone/>
              <a:defRPr sz="2000">
                <a:solidFill>
                  <a:srgbClr val="888888"/>
                </a:solidFill>
              </a:defRPr>
            </a:lvl2pPr>
            <a:lvl3pPr marL="0" indent="914400" defTabSz="457200">
              <a:spcBef>
                <a:spcPts val="400"/>
              </a:spcBef>
              <a:buSzTx/>
              <a:buFontTx/>
              <a:buNone/>
              <a:defRPr sz="2000">
                <a:solidFill>
                  <a:srgbClr val="888888"/>
                </a:solidFill>
              </a:defRPr>
            </a:lvl3pPr>
            <a:lvl4pPr marL="0" indent="1371600" defTabSz="457200">
              <a:spcBef>
                <a:spcPts val="400"/>
              </a:spcBef>
              <a:buSzTx/>
              <a:buFontTx/>
              <a:buNone/>
              <a:defRPr sz="2000">
                <a:solidFill>
                  <a:srgbClr val="888888"/>
                </a:solidFill>
              </a:defRPr>
            </a:lvl4pPr>
            <a:lvl5pPr marL="0" indent="1828800" defTabSz="4572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49120913"/>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E45856F-C2F6-4D86-BD47-D72E730C34BC}"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3" name="Footer Placeholder 2"/>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4" name="Slide Number Placeholder 3"/>
          <p:cNvSpPr>
            <a:spLocks noGrp="1"/>
          </p:cNvSpPr>
          <p:nvPr>
            <p:ph type="sldNum" sz="quarter" idx="12"/>
          </p:nvPr>
        </p:nvSpPr>
        <p:spPr/>
        <p:txBody>
          <a:bodyPr/>
          <a:lstStyle/>
          <a:p>
            <a:pPr>
              <a:defRPr/>
            </a:pPr>
            <a:fld id="{810DB9DD-CF93-461F-86AD-7EBD38CCAC72}"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2375057483"/>
      </p:ext>
    </p:extLst>
  </p:cSld>
  <p:clrMapOvr>
    <a:masterClrMapping/>
  </p:clrMapOvr>
  <p:transition spd="med">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lvl1pPr defTabSz="457200"/>
          </a:lstStyle>
          <a:p>
            <a:r>
              <a:t>Title Text</a:t>
            </a:r>
          </a:p>
        </p:txBody>
      </p:sp>
      <p:sp>
        <p:nvSpPr>
          <p:cNvPr id="120" name="Body Level One…"/>
          <p:cNvSpPr txBox="1">
            <a:spLocks noGrp="1"/>
          </p:cNvSpPr>
          <p:nvPr>
            <p:ph type="body" sz="half" idx="1"/>
          </p:nvPr>
        </p:nvSpPr>
        <p:spPr>
          <a:xfrm>
            <a:off x="457200" y="1600206"/>
            <a:ext cx="4038600" cy="4525963"/>
          </a:xfrm>
          <a:prstGeom prst="rect">
            <a:avLst/>
          </a:prstGeom>
        </p:spPr>
        <p:txBody>
          <a:bodyPr/>
          <a:lstStyle>
            <a:lvl1pPr defTabSz="457200">
              <a:spcBef>
                <a:spcPts val="600"/>
              </a:spcBef>
              <a:defRPr sz="2800"/>
            </a:lvl1pPr>
            <a:lvl2pPr marL="790575" indent="-333375" defTabSz="457200">
              <a:spcBef>
                <a:spcPts val="600"/>
              </a:spcBef>
              <a:defRPr sz="2800"/>
            </a:lvl2pPr>
            <a:lvl3pPr marL="1234439" indent="-320039" defTabSz="457200">
              <a:spcBef>
                <a:spcPts val="600"/>
              </a:spcBef>
              <a:defRPr sz="2800"/>
            </a:lvl3pPr>
            <a:lvl4pPr marL="1727200" indent="-355600" defTabSz="457200">
              <a:spcBef>
                <a:spcPts val="600"/>
              </a:spcBef>
              <a:defRPr sz="2800"/>
            </a:lvl4pPr>
            <a:lvl5pPr marL="2184400" indent="-355600" defTabSz="4572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832653195"/>
      </p:ext>
    </p:extLst>
  </p:cSld>
  <p:clrMapOvr>
    <a:masterClrMapping/>
  </p:clrMapOvr>
  <p:transition spd="med">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lvl1pPr defTabSz="457200"/>
          </a:lstStyle>
          <a:p>
            <a:r>
              <a:t>Title Text</a:t>
            </a:r>
          </a:p>
        </p:txBody>
      </p:sp>
      <p:sp>
        <p:nvSpPr>
          <p:cNvPr id="129" name="Body Level One…"/>
          <p:cNvSpPr txBox="1">
            <a:spLocks noGrp="1"/>
          </p:cNvSpPr>
          <p:nvPr>
            <p:ph type="body" sz="quarter" idx="1"/>
          </p:nvPr>
        </p:nvSpPr>
        <p:spPr>
          <a:xfrm>
            <a:off x="457200" y="1535112"/>
            <a:ext cx="4040188" cy="639763"/>
          </a:xfrm>
          <a:prstGeom prst="rect">
            <a:avLst/>
          </a:prstGeom>
        </p:spPr>
        <p:txBody>
          <a:bodyPr anchor="b"/>
          <a:lstStyle>
            <a:lvl1pPr marL="0" indent="0" defTabSz="457200">
              <a:spcBef>
                <a:spcPts val="500"/>
              </a:spcBef>
              <a:buSzTx/>
              <a:buFontTx/>
              <a:buNone/>
              <a:defRPr sz="2400" b="1"/>
            </a:lvl1pPr>
            <a:lvl2pPr marL="0" indent="457200" defTabSz="457200">
              <a:spcBef>
                <a:spcPts val="500"/>
              </a:spcBef>
              <a:buSzTx/>
              <a:buFontTx/>
              <a:buNone/>
              <a:defRPr sz="2400" b="1"/>
            </a:lvl2pPr>
            <a:lvl3pPr marL="0" indent="914400" defTabSz="457200">
              <a:spcBef>
                <a:spcPts val="500"/>
              </a:spcBef>
              <a:buSzTx/>
              <a:buFontTx/>
              <a:buNone/>
              <a:defRPr sz="2400" b="1"/>
            </a:lvl3pPr>
            <a:lvl4pPr marL="0" indent="1371600" defTabSz="457200">
              <a:spcBef>
                <a:spcPts val="500"/>
              </a:spcBef>
              <a:buSzTx/>
              <a:buFontTx/>
              <a:buNone/>
              <a:defRPr sz="2400" b="1"/>
            </a:lvl4pPr>
            <a:lvl5pPr marL="0" indent="1828800" defTabSz="4572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13"/>
          </p:nvPr>
        </p:nvSpPr>
        <p:spPr>
          <a:xfrm>
            <a:off x="4645038" y="1535112"/>
            <a:ext cx="4041776" cy="639763"/>
          </a:xfrm>
          <a:prstGeom prst="rect">
            <a:avLst/>
          </a:prstGeom>
        </p:spPr>
        <p:txBody>
          <a:bodyPr anchor="b"/>
          <a:lstStyle/>
          <a:p>
            <a:pPr marL="0" indent="0" defTabSz="457200">
              <a:spcBef>
                <a:spcPts val="500"/>
              </a:spcBef>
              <a:buSzTx/>
              <a:buFontTx/>
              <a:buNone/>
              <a:defRPr sz="2400" b="1"/>
            </a:pPr>
            <a:endParaRPr/>
          </a:p>
        </p:txBody>
      </p:sp>
      <p:sp>
        <p:nvSpPr>
          <p:cNvPr id="131"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89349154"/>
      </p:ext>
    </p:extLst>
  </p:cSld>
  <p:clrMapOvr>
    <a:masterClrMapping/>
  </p:clrMapOvr>
  <p:transition spd="med">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38" name="Title Text"/>
          <p:cNvSpPr txBox="1">
            <a:spLocks noGrp="1"/>
          </p:cNvSpPr>
          <p:nvPr>
            <p:ph type="title"/>
          </p:nvPr>
        </p:nvSpPr>
        <p:spPr>
          <a:prstGeom prst="rect">
            <a:avLst/>
          </a:prstGeom>
        </p:spPr>
        <p:txBody>
          <a:bodyPr/>
          <a:lstStyle>
            <a:lvl1pPr defTabSz="457200"/>
          </a:lstStyle>
          <a:p>
            <a:r>
              <a:t>Title Text</a:t>
            </a:r>
          </a:p>
        </p:txBody>
      </p:sp>
      <p:sp>
        <p:nvSpPr>
          <p:cNvPr id="139"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845517259"/>
      </p:ext>
    </p:extLst>
  </p:cSld>
  <p:clrMapOvr>
    <a:masterClrMapping/>
  </p:clrMapOvr>
  <p:transition spd="med">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99599954"/>
      </p:ext>
    </p:extLst>
  </p:cSld>
  <p:clrMapOvr>
    <a:masterClrMapping/>
  </p:clrMapOvr>
  <p:transition spd="med">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457201" y="273050"/>
            <a:ext cx="3008315" cy="1162050"/>
          </a:xfrm>
          <a:prstGeom prst="rect">
            <a:avLst/>
          </a:prstGeom>
        </p:spPr>
        <p:txBody>
          <a:bodyPr anchor="b"/>
          <a:lstStyle>
            <a:lvl1pPr algn="l" defTabSz="457200">
              <a:defRPr sz="2000" b="1"/>
            </a:lvl1pPr>
          </a:lstStyle>
          <a:p>
            <a:r>
              <a:t>Title Text</a:t>
            </a:r>
          </a:p>
        </p:txBody>
      </p:sp>
      <p:sp>
        <p:nvSpPr>
          <p:cNvPr id="154" name="Body Level One…"/>
          <p:cNvSpPr txBox="1">
            <a:spLocks noGrp="1"/>
          </p:cNvSpPr>
          <p:nvPr>
            <p:ph type="body" idx="1"/>
          </p:nvPr>
        </p:nvSpPr>
        <p:spPr>
          <a:xfrm>
            <a:off x="3575050" y="273075"/>
            <a:ext cx="5111750" cy="5853114"/>
          </a:xfrm>
          <a:prstGeom prst="rect">
            <a:avLst/>
          </a:prstGeom>
        </p:spPr>
        <p:txBody>
          <a:bodyPr/>
          <a:lstStyle>
            <a:lvl1pPr defTabSz="457200"/>
            <a:lvl2pPr defTabSz="457200"/>
            <a:lvl3pPr defTabSz="457200"/>
            <a:lvl4pPr defTabSz="457200"/>
            <a:lvl5pPr defTabSz="457200"/>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half" idx="13"/>
          </p:nvPr>
        </p:nvSpPr>
        <p:spPr>
          <a:xfrm>
            <a:off x="457201" y="1435103"/>
            <a:ext cx="3008315" cy="4691063"/>
          </a:xfrm>
          <a:prstGeom prst="rect">
            <a:avLst/>
          </a:prstGeom>
        </p:spPr>
        <p:txBody>
          <a:bodyPr/>
          <a:lstStyle/>
          <a:p>
            <a:pPr marL="0" indent="0" defTabSz="457200">
              <a:spcBef>
                <a:spcPts val="300"/>
              </a:spcBef>
              <a:buSzTx/>
              <a:buFontTx/>
              <a:buNone/>
              <a:defRPr sz="1400"/>
            </a:pPr>
            <a:endParaRPr/>
          </a:p>
        </p:txBody>
      </p:sp>
      <p:sp>
        <p:nvSpPr>
          <p:cNvPr id="156"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845224926"/>
      </p:ext>
    </p:extLst>
  </p:cSld>
  <p:clrMapOvr>
    <a:masterClrMapping/>
  </p:clrMapOvr>
  <p:transition spd="med">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1792288" y="4800600"/>
            <a:ext cx="5486401" cy="566738"/>
          </a:xfrm>
          <a:prstGeom prst="rect">
            <a:avLst/>
          </a:prstGeom>
        </p:spPr>
        <p:txBody>
          <a:bodyPr anchor="b"/>
          <a:lstStyle>
            <a:lvl1pPr algn="l" defTabSz="457200">
              <a:defRPr sz="2000" b="1"/>
            </a:lvl1pPr>
          </a:lstStyle>
          <a:p>
            <a:r>
              <a:t>Title Text</a:t>
            </a:r>
          </a:p>
        </p:txBody>
      </p:sp>
      <p:sp>
        <p:nvSpPr>
          <p:cNvPr id="164"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65" name="Body Level One…"/>
          <p:cNvSpPr txBox="1">
            <a:spLocks noGrp="1"/>
          </p:cNvSpPr>
          <p:nvPr>
            <p:ph type="body" sz="quarter" idx="1"/>
          </p:nvPr>
        </p:nvSpPr>
        <p:spPr>
          <a:xfrm>
            <a:off x="1792288" y="5367337"/>
            <a:ext cx="5486401" cy="804863"/>
          </a:xfrm>
          <a:prstGeom prst="rect">
            <a:avLst/>
          </a:prstGeom>
        </p:spPr>
        <p:txBody>
          <a:bodyPr/>
          <a:lstStyle>
            <a:lvl1pPr marL="0" indent="0" defTabSz="457200">
              <a:spcBef>
                <a:spcPts val="300"/>
              </a:spcBef>
              <a:buSzTx/>
              <a:buFontTx/>
              <a:buNone/>
              <a:defRPr sz="1400"/>
            </a:lvl1pPr>
            <a:lvl2pPr marL="0" indent="457200" defTabSz="457200">
              <a:spcBef>
                <a:spcPts val="300"/>
              </a:spcBef>
              <a:buSzTx/>
              <a:buFontTx/>
              <a:buNone/>
              <a:defRPr sz="1400"/>
            </a:lvl2pPr>
            <a:lvl3pPr marL="0" indent="914400" defTabSz="457200">
              <a:spcBef>
                <a:spcPts val="300"/>
              </a:spcBef>
              <a:buSzTx/>
              <a:buFontTx/>
              <a:buNone/>
              <a:defRPr sz="1400"/>
            </a:lvl3pPr>
            <a:lvl4pPr marL="0" indent="1371600" defTabSz="457200">
              <a:spcBef>
                <a:spcPts val="300"/>
              </a:spcBef>
              <a:buSzTx/>
              <a:buFontTx/>
              <a:buNone/>
              <a:defRPr sz="1400"/>
            </a:lvl4pPr>
            <a:lvl5pPr marL="0" indent="1828800" defTabSz="4572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403542606"/>
      </p:ext>
    </p:extLst>
  </p:cSld>
  <p:clrMapOvr>
    <a:masterClrMapping/>
  </p:clrMapOvr>
  <p:transition spd="med">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73" name="Title Text"/>
          <p:cNvSpPr txBox="1">
            <a:spLocks noGrp="1"/>
          </p:cNvSpPr>
          <p:nvPr>
            <p:ph type="title"/>
          </p:nvPr>
        </p:nvSpPr>
        <p:spPr>
          <a:prstGeom prst="rect">
            <a:avLst/>
          </a:prstGeom>
        </p:spPr>
        <p:txBody>
          <a:bodyPr/>
          <a:lstStyle/>
          <a:p>
            <a:r>
              <a:t>Title Text</a:t>
            </a:r>
          </a:p>
        </p:txBody>
      </p:sp>
      <p:sp>
        <p:nvSpPr>
          <p:cNvPr id="17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06065153"/>
      </p:ext>
    </p:extLst>
  </p:cSld>
  <p:clrMapOvr>
    <a:masterClrMapping/>
  </p:clrMapOvr>
  <p:transition spd="med">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685800" y="2130450"/>
            <a:ext cx="7772400" cy="1470026"/>
          </a:xfrm>
          <a:prstGeom prst="rect">
            <a:avLst/>
          </a:prstGeom>
        </p:spPr>
        <p:txBody>
          <a:bodyPr/>
          <a:lstStyle/>
          <a:p>
            <a:r>
              <a:t>Title Text</a:t>
            </a:r>
          </a:p>
        </p:txBody>
      </p:sp>
      <p:sp>
        <p:nvSpPr>
          <p:cNvPr id="183"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2175285"/>
      </p:ext>
    </p:extLst>
  </p:cSld>
  <p:clrMapOvr>
    <a:masterClrMapping/>
  </p:clrMapOvr>
  <p:transition spd="med">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p>
            <a:r>
              <a:t>Title Text</a:t>
            </a:r>
          </a:p>
        </p:txBody>
      </p:sp>
      <p:sp>
        <p:nvSpPr>
          <p:cNvPr id="19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3983874"/>
      </p:ext>
    </p:extLst>
  </p:cSld>
  <p:clrMapOvr>
    <a:masterClrMapping/>
  </p:clrMapOvr>
  <p:transition spd="med">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722312" y="4406925"/>
            <a:ext cx="7772401" cy="1362076"/>
          </a:xfrm>
          <a:prstGeom prst="rect">
            <a:avLst/>
          </a:prstGeom>
        </p:spPr>
        <p:txBody>
          <a:bodyPr anchor="t"/>
          <a:lstStyle>
            <a:lvl1pPr algn="l">
              <a:defRPr sz="4000" b="1" cap="all"/>
            </a:lvl1pPr>
          </a:lstStyle>
          <a:p>
            <a:r>
              <a:t>Title Text</a:t>
            </a:r>
          </a:p>
        </p:txBody>
      </p:sp>
      <p:sp>
        <p:nvSpPr>
          <p:cNvPr id="201"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4036260"/>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6475EBD-C6BD-443A-936E-2B32EB143B17}"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6" name="Footer Placeholder 5"/>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7" name="Slide Number Placeholder 6"/>
          <p:cNvSpPr>
            <a:spLocks noGrp="1"/>
          </p:cNvSpPr>
          <p:nvPr>
            <p:ph type="sldNum" sz="quarter" idx="12"/>
          </p:nvPr>
        </p:nvSpPr>
        <p:spPr/>
        <p:txBody>
          <a:bodyPr/>
          <a:lstStyle/>
          <a:p>
            <a:pPr>
              <a:defRPr/>
            </a:pPr>
            <a:fld id="{E8FFCC2F-F915-4E4A-BBD7-13AC3E4B3506}"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2847037426"/>
      </p:ext>
    </p:extLst>
  </p:cSld>
  <p:clrMapOvr>
    <a:masterClrMapping/>
  </p:clrMapOvr>
  <p:transition spd="med">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09" name="Title Text"/>
          <p:cNvSpPr txBox="1">
            <a:spLocks noGrp="1"/>
          </p:cNvSpPr>
          <p:nvPr>
            <p:ph type="title"/>
          </p:nvPr>
        </p:nvSpPr>
        <p:spPr>
          <a:prstGeom prst="rect">
            <a:avLst/>
          </a:prstGeom>
        </p:spPr>
        <p:txBody>
          <a:bodyPr/>
          <a:lstStyle/>
          <a:p>
            <a:r>
              <a:t>Title Text</a:t>
            </a:r>
          </a:p>
        </p:txBody>
      </p:sp>
      <p:sp>
        <p:nvSpPr>
          <p:cNvPr id="210" name="Body Level One…"/>
          <p:cNvSpPr txBox="1">
            <a:spLocks noGrp="1"/>
          </p:cNvSpPr>
          <p:nvPr>
            <p:ph type="body" sz="half" idx="1"/>
          </p:nvPr>
        </p:nvSpPr>
        <p:spPr>
          <a:xfrm>
            <a:off x="457200" y="1600206"/>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839803"/>
      </p:ext>
    </p:extLst>
  </p:cSld>
  <p:clrMapOvr>
    <a:masterClrMapping/>
  </p:clrMapOvr>
  <p:transition spd="med">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18" name="Title Text"/>
          <p:cNvSpPr txBox="1">
            <a:spLocks noGrp="1"/>
          </p:cNvSpPr>
          <p:nvPr>
            <p:ph type="title"/>
          </p:nvPr>
        </p:nvSpPr>
        <p:spPr>
          <a:prstGeom prst="rect">
            <a:avLst/>
          </a:prstGeom>
        </p:spPr>
        <p:txBody>
          <a:bodyPr/>
          <a:lstStyle/>
          <a:p>
            <a:r>
              <a:t>Title Text</a:t>
            </a:r>
          </a:p>
        </p:txBody>
      </p:sp>
      <p:sp>
        <p:nvSpPr>
          <p:cNvPr id="219"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20" name="Text Placeholder 4"/>
          <p:cNvSpPr>
            <a:spLocks noGrp="1"/>
          </p:cNvSpPr>
          <p:nvPr>
            <p:ph type="body" sz="quarter" idx="13"/>
          </p:nvPr>
        </p:nvSpPr>
        <p:spPr>
          <a:xfrm>
            <a:off x="4645038" y="1535112"/>
            <a:ext cx="4041776" cy="639763"/>
          </a:xfrm>
          <a:prstGeom prst="rect">
            <a:avLst/>
          </a:prstGeom>
        </p:spPr>
        <p:txBody>
          <a:bodyPr anchor="b"/>
          <a:lstStyle/>
          <a:p>
            <a:pPr marL="0" indent="0">
              <a:spcBef>
                <a:spcPts val="500"/>
              </a:spcBef>
              <a:buSzTx/>
              <a:buFontTx/>
              <a:buNone/>
              <a:defRPr sz="2400" b="1"/>
            </a:pPr>
            <a:endParaRPr/>
          </a:p>
        </p:txBody>
      </p:sp>
      <p:sp>
        <p:nvSpPr>
          <p:cNvPr id="2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4839607"/>
      </p:ext>
    </p:extLst>
  </p:cSld>
  <p:clrMapOvr>
    <a:masterClrMapping/>
  </p:clrMapOvr>
  <p:transition spd="med">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28" name="Title Text"/>
          <p:cNvSpPr txBox="1">
            <a:spLocks noGrp="1"/>
          </p:cNvSpPr>
          <p:nvPr>
            <p:ph type="title"/>
          </p:nvPr>
        </p:nvSpPr>
        <p:spPr>
          <a:prstGeom prst="rect">
            <a:avLst/>
          </a:prstGeom>
        </p:spPr>
        <p:txBody>
          <a:bodyPr/>
          <a:lstStyle/>
          <a:p>
            <a:r>
              <a:t>Title Text</a:t>
            </a:r>
          </a:p>
        </p:txBody>
      </p:sp>
      <p:sp>
        <p:nvSpPr>
          <p:cNvPr id="2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7711942"/>
      </p:ext>
    </p:extLst>
  </p:cSld>
  <p:clrMapOvr>
    <a:masterClrMapping/>
  </p:clrMapOvr>
  <p:transition spd="med">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1533592"/>
      </p:ext>
    </p:extLst>
  </p:cSld>
  <p:clrMapOvr>
    <a:masterClrMapping/>
  </p:clrMapOvr>
  <p:transition spd="med">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43" name="Title Text"/>
          <p:cNvSpPr txBox="1">
            <a:spLocks noGrp="1"/>
          </p:cNvSpPr>
          <p:nvPr>
            <p:ph type="title"/>
          </p:nvPr>
        </p:nvSpPr>
        <p:spPr>
          <a:xfrm>
            <a:off x="457201" y="273050"/>
            <a:ext cx="3008315" cy="1162050"/>
          </a:xfrm>
          <a:prstGeom prst="rect">
            <a:avLst/>
          </a:prstGeom>
        </p:spPr>
        <p:txBody>
          <a:bodyPr anchor="b"/>
          <a:lstStyle>
            <a:lvl1pPr algn="l">
              <a:defRPr sz="2000" b="1"/>
            </a:lvl1pPr>
          </a:lstStyle>
          <a:p>
            <a:r>
              <a:t>Title Text</a:t>
            </a:r>
          </a:p>
        </p:txBody>
      </p:sp>
      <p:sp>
        <p:nvSpPr>
          <p:cNvPr id="244" name="Body Level One…"/>
          <p:cNvSpPr txBox="1">
            <a:spLocks noGrp="1"/>
          </p:cNvSpPr>
          <p:nvPr>
            <p:ph type="body" idx="1"/>
          </p:nvPr>
        </p:nvSpPr>
        <p:spPr>
          <a:xfrm>
            <a:off x="3575050" y="273075"/>
            <a:ext cx="5111750"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5" name="Text Placeholder 3"/>
          <p:cNvSpPr>
            <a:spLocks noGrp="1"/>
          </p:cNvSpPr>
          <p:nvPr>
            <p:ph type="body" sz="half" idx="13"/>
          </p:nvPr>
        </p:nvSpPr>
        <p:spPr>
          <a:xfrm>
            <a:off x="457201" y="1435103"/>
            <a:ext cx="3008315" cy="4691063"/>
          </a:xfrm>
          <a:prstGeom prst="rect">
            <a:avLst/>
          </a:prstGeom>
        </p:spPr>
        <p:txBody>
          <a:bodyPr/>
          <a:lstStyle/>
          <a:p>
            <a:pPr marL="0" indent="0">
              <a:spcBef>
                <a:spcPts val="300"/>
              </a:spcBef>
              <a:buSzTx/>
              <a:buFontTx/>
              <a:buNone/>
              <a:defRPr sz="1400"/>
            </a:pPr>
            <a:endParaRPr/>
          </a:p>
        </p:txBody>
      </p:sp>
      <p:sp>
        <p:nvSpPr>
          <p:cNvPr id="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1687494"/>
      </p:ext>
    </p:extLst>
  </p:cSld>
  <p:clrMapOvr>
    <a:masterClrMapping/>
  </p:clrMapOvr>
  <p:transition spd="med">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5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54"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55"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0406621"/>
      </p:ext>
    </p:extLst>
  </p:cSld>
  <p:clrMapOvr>
    <a:masterClrMapping/>
  </p:clrMapOvr>
  <p:transition spd="med">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63" name="Title Text"/>
          <p:cNvSpPr txBox="1">
            <a:spLocks noGrp="1"/>
          </p:cNvSpPr>
          <p:nvPr>
            <p:ph type="title"/>
          </p:nvPr>
        </p:nvSpPr>
        <p:spPr>
          <a:prstGeom prst="rect">
            <a:avLst/>
          </a:prstGeom>
        </p:spPr>
        <p:txBody>
          <a:bodyPr/>
          <a:lstStyle/>
          <a:p>
            <a:r>
              <a:t>Title Text</a:t>
            </a:r>
          </a:p>
        </p:txBody>
      </p:sp>
      <p:sp>
        <p:nvSpPr>
          <p:cNvPr id="26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77855252"/>
      </p:ext>
    </p:extLst>
  </p:cSld>
  <p:clrMapOvr>
    <a:masterClrMapping/>
  </p:clrMapOvr>
  <p:transition spd="med">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685800" y="2130450"/>
            <a:ext cx="7772400" cy="1470026"/>
          </a:xfrm>
          <a:prstGeom prst="rect">
            <a:avLst/>
          </a:prstGeom>
        </p:spPr>
        <p:txBody>
          <a:bodyPr/>
          <a:lstStyle/>
          <a:p>
            <a:r>
              <a:t>Title Text</a:t>
            </a:r>
          </a:p>
        </p:txBody>
      </p:sp>
      <p:sp>
        <p:nvSpPr>
          <p:cNvPr id="273"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0204339"/>
      </p:ext>
    </p:extLst>
  </p:cSld>
  <p:clrMapOvr>
    <a:masterClrMapping/>
  </p:clrMapOvr>
  <p:transition spd="med">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81" name="Title Text"/>
          <p:cNvSpPr txBox="1">
            <a:spLocks noGrp="1"/>
          </p:cNvSpPr>
          <p:nvPr>
            <p:ph type="title"/>
          </p:nvPr>
        </p:nvSpPr>
        <p:spPr>
          <a:prstGeom prst="rect">
            <a:avLst/>
          </a:prstGeom>
        </p:spPr>
        <p:txBody>
          <a:bodyPr/>
          <a:lstStyle/>
          <a:p>
            <a:r>
              <a:t>Title Text</a:t>
            </a:r>
          </a:p>
        </p:txBody>
      </p:sp>
      <p:sp>
        <p:nvSpPr>
          <p:cNvPr id="28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5219301"/>
      </p:ext>
    </p:extLst>
  </p:cSld>
  <p:clrMapOvr>
    <a:masterClrMapping/>
  </p:clrMapOvr>
  <p:transition spd="med">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722312" y="4406925"/>
            <a:ext cx="7772401" cy="1362076"/>
          </a:xfrm>
          <a:prstGeom prst="rect">
            <a:avLst/>
          </a:prstGeom>
        </p:spPr>
        <p:txBody>
          <a:bodyPr anchor="t"/>
          <a:lstStyle>
            <a:lvl1pPr algn="l">
              <a:defRPr sz="4000" b="1" cap="all"/>
            </a:lvl1pPr>
          </a:lstStyle>
          <a:p>
            <a:r>
              <a:t>Title Text</a:t>
            </a:r>
          </a:p>
        </p:txBody>
      </p:sp>
      <p:sp>
        <p:nvSpPr>
          <p:cNvPr id="291"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6571952"/>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F8A91BE-EB83-4B53-A648-D59AEA6C64A8}" type="datetimeFigureOut">
              <a:rPr lang="en-US" smtClean="0">
                <a:solidFill>
                  <a:prstClr val="white">
                    <a:shade val="50000"/>
                  </a:prstClr>
                </a:solidFill>
                <a:latin typeface="Calibri"/>
              </a:rPr>
              <a:pPr>
                <a:defRPr/>
              </a:pPr>
              <a:t>3/14/2025</a:t>
            </a:fld>
            <a:endParaRPr lang="en-US" dirty="0">
              <a:solidFill>
                <a:prstClr val="white">
                  <a:shade val="50000"/>
                </a:prstClr>
              </a:solidFill>
              <a:latin typeface="Calibri"/>
            </a:endParaRPr>
          </a:p>
        </p:txBody>
      </p:sp>
      <p:sp>
        <p:nvSpPr>
          <p:cNvPr id="6" name="Footer Placeholder 5"/>
          <p:cNvSpPr>
            <a:spLocks noGrp="1"/>
          </p:cNvSpPr>
          <p:nvPr>
            <p:ph type="ftr" sz="quarter" idx="11"/>
          </p:nvPr>
        </p:nvSpPr>
        <p:spPr/>
        <p:txBody>
          <a:bodyPr/>
          <a:lstStyle/>
          <a:p>
            <a:pPr>
              <a:defRPr/>
            </a:pPr>
            <a:endParaRPr lang="en-US" dirty="0">
              <a:solidFill>
                <a:prstClr val="white">
                  <a:shade val="50000"/>
                </a:prstClr>
              </a:solidFill>
              <a:latin typeface="Calibri"/>
            </a:endParaRPr>
          </a:p>
        </p:txBody>
      </p:sp>
      <p:sp>
        <p:nvSpPr>
          <p:cNvPr id="7" name="Slide Number Placeholder 6"/>
          <p:cNvSpPr>
            <a:spLocks noGrp="1"/>
          </p:cNvSpPr>
          <p:nvPr>
            <p:ph type="sldNum" sz="quarter" idx="12"/>
          </p:nvPr>
        </p:nvSpPr>
        <p:spPr/>
        <p:txBody>
          <a:bodyPr/>
          <a:lstStyle/>
          <a:p>
            <a:pPr>
              <a:defRPr/>
            </a:pPr>
            <a:fld id="{EC4B0E34-1D77-45F5-BCB5-EB33601B9043}" type="slidenum">
              <a:rPr lang="en-US" smtClean="0">
                <a:solidFill>
                  <a:prstClr val="white">
                    <a:shade val="50000"/>
                  </a:prstClr>
                </a:solidFill>
                <a:latin typeface="Calibri"/>
              </a:rPr>
              <a:pPr>
                <a:defRPr/>
              </a:pPr>
              <a:t>‹#›</a:t>
            </a:fld>
            <a:endParaRPr lang="en-US" dirty="0">
              <a:solidFill>
                <a:prstClr val="white">
                  <a:shade val="50000"/>
                </a:prstClr>
              </a:solidFill>
              <a:latin typeface="Calibri"/>
            </a:endParaRPr>
          </a:p>
        </p:txBody>
      </p:sp>
    </p:spTree>
    <p:extLst>
      <p:ext uri="{BB962C8B-B14F-4D97-AF65-F5344CB8AC3E}">
        <p14:creationId xmlns:p14="http://schemas.microsoft.com/office/powerpoint/2010/main" val="2862381779"/>
      </p:ext>
    </p:extLst>
  </p:cSld>
  <p:clrMapOvr>
    <a:masterClrMapping/>
  </p:clrMapOvr>
  <p:transition spd="med">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299" name="Title Text"/>
          <p:cNvSpPr txBox="1">
            <a:spLocks noGrp="1"/>
          </p:cNvSpPr>
          <p:nvPr>
            <p:ph type="title"/>
          </p:nvPr>
        </p:nvSpPr>
        <p:spPr>
          <a:prstGeom prst="rect">
            <a:avLst/>
          </a:prstGeom>
        </p:spPr>
        <p:txBody>
          <a:bodyPr/>
          <a:lstStyle/>
          <a:p>
            <a:r>
              <a:t>Title Text</a:t>
            </a:r>
          </a:p>
        </p:txBody>
      </p:sp>
      <p:sp>
        <p:nvSpPr>
          <p:cNvPr id="300" name="Body Level One…"/>
          <p:cNvSpPr txBox="1">
            <a:spLocks noGrp="1"/>
          </p:cNvSpPr>
          <p:nvPr>
            <p:ph type="body" sz="half" idx="1"/>
          </p:nvPr>
        </p:nvSpPr>
        <p:spPr>
          <a:xfrm>
            <a:off x="457200" y="1600206"/>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5215224"/>
      </p:ext>
    </p:extLst>
  </p:cSld>
  <p:clrMapOvr>
    <a:masterClrMapping/>
  </p:clrMapOvr>
  <p:transition spd="med">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308" name="Title Text"/>
          <p:cNvSpPr txBox="1">
            <a:spLocks noGrp="1"/>
          </p:cNvSpPr>
          <p:nvPr>
            <p:ph type="title"/>
          </p:nvPr>
        </p:nvSpPr>
        <p:spPr>
          <a:prstGeom prst="rect">
            <a:avLst/>
          </a:prstGeom>
        </p:spPr>
        <p:txBody>
          <a:bodyPr/>
          <a:lstStyle/>
          <a:p>
            <a:r>
              <a:t>Title Text</a:t>
            </a:r>
          </a:p>
        </p:txBody>
      </p:sp>
      <p:sp>
        <p:nvSpPr>
          <p:cNvPr id="309"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10" name="Text Placeholder 4"/>
          <p:cNvSpPr>
            <a:spLocks noGrp="1"/>
          </p:cNvSpPr>
          <p:nvPr>
            <p:ph type="body" sz="quarter" idx="13"/>
          </p:nvPr>
        </p:nvSpPr>
        <p:spPr>
          <a:xfrm>
            <a:off x="4645038" y="1535112"/>
            <a:ext cx="4041776" cy="639763"/>
          </a:xfrm>
          <a:prstGeom prst="rect">
            <a:avLst/>
          </a:prstGeom>
        </p:spPr>
        <p:txBody>
          <a:bodyPr anchor="b"/>
          <a:lstStyle/>
          <a:p>
            <a:pPr marL="0" indent="0">
              <a:spcBef>
                <a:spcPts val="500"/>
              </a:spcBef>
              <a:buSzTx/>
              <a:buFontTx/>
              <a:buNone/>
              <a:defRPr sz="2400" b="1"/>
            </a:pPr>
            <a:endParaRPr/>
          </a:p>
        </p:txBody>
      </p:sp>
      <p:sp>
        <p:nvSpPr>
          <p:cNvPr id="3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8800376"/>
      </p:ext>
    </p:extLst>
  </p:cSld>
  <p:clrMapOvr>
    <a:masterClrMapping/>
  </p:clrMapOvr>
  <p:transition spd="med">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318" name="Title Text"/>
          <p:cNvSpPr txBox="1">
            <a:spLocks noGrp="1"/>
          </p:cNvSpPr>
          <p:nvPr>
            <p:ph type="title"/>
          </p:nvPr>
        </p:nvSpPr>
        <p:spPr>
          <a:prstGeom prst="rect">
            <a:avLst/>
          </a:prstGeom>
        </p:spPr>
        <p:txBody>
          <a:bodyPr/>
          <a:lstStyle/>
          <a:p>
            <a:r>
              <a:t>Title Text</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9799758"/>
      </p:ext>
    </p:extLst>
  </p:cSld>
  <p:clrMapOvr>
    <a:masterClrMapping/>
  </p:clrMapOvr>
  <p:transition spd="med">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7231407"/>
      </p:ext>
    </p:extLst>
  </p:cSld>
  <p:clrMapOvr>
    <a:masterClrMapping/>
  </p:clrMapOvr>
  <p:transition spd="med">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333" name="Title Text"/>
          <p:cNvSpPr txBox="1">
            <a:spLocks noGrp="1"/>
          </p:cNvSpPr>
          <p:nvPr>
            <p:ph type="title"/>
          </p:nvPr>
        </p:nvSpPr>
        <p:spPr>
          <a:xfrm>
            <a:off x="457201" y="273050"/>
            <a:ext cx="3008315" cy="1162050"/>
          </a:xfrm>
          <a:prstGeom prst="rect">
            <a:avLst/>
          </a:prstGeom>
        </p:spPr>
        <p:txBody>
          <a:bodyPr anchor="b"/>
          <a:lstStyle>
            <a:lvl1pPr algn="l">
              <a:defRPr sz="2000" b="1"/>
            </a:lvl1pPr>
          </a:lstStyle>
          <a:p>
            <a:r>
              <a:t>Title Text</a:t>
            </a:r>
          </a:p>
        </p:txBody>
      </p:sp>
      <p:sp>
        <p:nvSpPr>
          <p:cNvPr id="334" name="Body Level One…"/>
          <p:cNvSpPr txBox="1">
            <a:spLocks noGrp="1"/>
          </p:cNvSpPr>
          <p:nvPr>
            <p:ph type="body" idx="1"/>
          </p:nvPr>
        </p:nvSpPr>
        <p:spPr>
          <a:xfrm>
            <a:off x="3575050" y="273075"/>
            <a:ext cx="5111750"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5" name="Text Placeholder 3"/>
          <p:cNvSpPr>
            <a:spLocks noGrp="1"/>
          </p:cNvSpPr>
          <p:nvPr>
            <p:ph type="body" sz="half" idx="13"/>
          </p:nvPr>
        </p:nvSpPr>
        <p:spPr>
          <a:xfrm>
            <a:off x="457201" y="1435103"/>
            <a:ext cx="3008315" cy="4691063"/>
          </a:xfrm>
          <a:prstGeom prst="rect">
            <a:avLst/>
          </a:prstGeom>
        </p:spPr>
        <p:txBody>
          <a:bodyPr/>
          <a:lstStyle/>
          <a:p>
            <a:pPr marL="0" indent="0">
              <a:spcBef>
                <a:spcPts val="300"/>
              </a:spcBef>
              <a:buSzTx/>
              <a:buFontTx/>
              <a:buNone/>
              <a:defRPr sz="1400"/>
            </a:pPr>
            <a:endParaRPr/>
          </a:p>
        </p:txBody>
      </p:sp>
      <p:sp>
        <p:nvSpPr>
          <p:cNvPr id="3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8781823"/>
      </p:ext>
    </p:extLst>
  </p:cSld>
  <p:clrMapOvr>
    <a:masterClrMapping/>
  </p:clrMapOvr>
  <p:transition spd="med">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34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44"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345"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5721781"/>
      </p:ext>
    </p:extLst>
  </p:cSld>
  <p:clrMapOvr>
    <a:masterClrMapping/>
  </p:clrMapOvr>
  <p:transition spd="med">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353" name="Title Text"/>
          <p:cNvSpPr txBox="1">
            <a:spLocks noGrp="1"/>
          </p:cNvSpPr>
          <p:nvPr>
            <p:ph type="title"/>
          </p:nvPr>
        </p:nvSpPr>
        <p:spPr>
          <a:xfrm>
            <a:off x="685800" y="2130429"/>
            <a:ext cx="7772400" cy="1470026"/>
          </a:xfrm>
          <a:prstGeom prst="rect">
            <a:avLst/>
          </a:prstGeom>
        </p:spPr>
        <p:txBody>
          <a:bodyPr/>
          <a:lstStyle/>
          <a:p>
            <a:r>
              <a:t>Title Text</a:t>
            </a:r>
          </a:p>
        </p:txBody>
      </p:sp>
      <p:sp>
        <p:nvSpPr>
          <p:cNvPr id="354"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5"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0799932"/>
      </p:ext>
    </p:extLst>
  </p:cSld>
  <p:clrMapOvr>
    <a:masterClrMapping/>
  </p:clrMapOvr>
  <p:transition spd="med">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362" name="Title Text"/>
          <p:cNvSpPr txBox="1">
            <a:spLocks noGrp="1"/>
          </p:cNvSpPr>
          <p:nvPr>
            <p:ph type="title"/>
          </p:nvPr>
        </p:nvSpPr>
        <p:spPr>
          <a:prstGeom prst="rect">
            <a:avLst/>
          </a:prstGeom>
        </p:spPr>
        <p:txBody>
          <a:bodyPr/>
          <a:lstStyle/>
          <a:p>
            <a:r>
              <a:t>Title Text</a:t>
            </a:r>
          </a:p>
        </p:txBody>
      </p:sp>
      <p:sp>
        <p:nvSpPr>
          <p:cNvPr id="363" name="Body Level One…"/>
          <p:cNvSpPr txBox="1">
            <a:spLocks noGrp="1"/>
          </p:cNvSpPr>
          <p:nvPr>
            <p:ph type="body" idx="1"/>
          </p:nvPr>
        </p:nvSpPr>
        <p:spPr>
          <a:xfrm>
            <a:off x="457200" y="1600203"/>
            <a:ext cx="82296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4"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1405731"/>
      </p:ext>
    </p:extLst>
  </p:cSld>
  <p:clrMapOvr>
    <a:masterClrMapping/>
  </p:clrMapOvr>
  <p:transition spd="med">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371" name="Title Text"/>
          <p:cNvSpPr txBox="1">
            <a:spLocks noGrp="1"/>
          </p:cNvSpPr>
          <p:nvPr>
            <p:ph type="title"/>
          </p:nvPr>
        </p:nvSpPr>
        <p:spPr>
          <a:xfrm>
            <a:off x="722312" y="4406903"/>
            <a:ext cx="7772401" cy="1362076"/>
          </a:xfrm>
          <a:prstGeom prst="rect">
            <a:avLst/>
          </a:prstGeom>
        </p:spPr>
        <p:txBody>
          <a:bodyPr anchor="t"/>
          <a:lstStyle>
            <a:lvl1pPr algn="l">
              <a:defRPr sz="4000" b="1" cap="all"/>
            </a:lvl1pPr>
          </a:lstStyle>
          <a:p>
            <a:r>
              <a:t>Title Text</a:t>
            </a:r>
          </a:p>
        </p:txBody>
      </p:sp>
      <p:sp>
        <p:nvSpPr>
          <p:cNvPr id="372"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73"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3022936"/>
      </p:ext>
    </p:extLst>
  </p:cSld>
  <p:clrMapOvr>
    <a:masterClrMapping/>
  </p:clrMapOvr>
  <p:transition spd="med">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380" name="Title Text"/>
          <p:cNvSpPr txBox="1">
            <a:spLocks noGrp="1"/>
          </p:cNvSpPr>
          <p:nvPr>
            <p:ph type="title"/>
          </p:nvPr>
        </p:nvSpPr>
        <p:spPr>
          <a:prstGeom prst="rect">
            <a:avLst/>
          </a:prstGeom>
        </p:spPr>
        <p:txBody>
          <a:bodyPr/>
          <a:lstStyle/>
          <a:p>
            <a:r>
              <a:t>Title Text</a:t>
            </a:r>
          </a:p>
        </p:txBody>
      </p:sp>
      <p:sp>
        <p:nvSpPr>
          <p:cNvPr id="381" name="Body Level One…"/>
          <p:cNvSpPr txBox="1">
            <a:spLocks noGrp="1"/>
          </p:cNvSpPr>
          <p:nvPr>
            <p:ph type="body" sz="half" idx="1"/>
          </p:nvPr>
        </p:nvSpPr>
        <p:spPr>
          <a:xfrm>
            <a:off x="457200" y="1600203"/>
            <a:ext cx="4038600"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xfrm>
            <a:off x="8428176" y="6414763"/>
            <a:ext cx="258624" cy="2483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8224131"/>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10.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3.pn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12.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81.xml"/><Relationship Id="rId1" Type="http://schemas.openxmlformats.org/officeDocument/2006/relationships/slideLayout" Target="../slideLayouts/slideLayout28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83.xml"/><Relationship Id="rId1" Type="http://schemas.openxmlformats.org/officeDocument/2006/relationships/slideLayout" Target="../slideLayouts/slideLayout28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175.xml"/><Relationship Id="rId21" Type="http://schemas.openxmlformats.org/officeDocument/2006/relationships/slideLayout" Target="../slideLayouts/slideLayout79.xml"/><Relationship Id="rId42" Type="http://schemas.openxmlformats.org/officeDocument/2006/relationships/slideLayout" Target="../slideLayouts/slideLayout100.xml"/><Relationship Id="rId63" Type="http://schemas.openxmlformats.org/officeDocument/2006/relationships/slideLayout" Target="../slideLayouts/slideLayout121.xml"/><Relationship Id="rId84" Type="http://schemas.openxmlformats.org/officeDocument/2006/relationships/slideLayout" Target="../slideLayouts/slideLayout142.xml"/><Relationship Id="rId138" Type="http://schemas.openxmlformats.org/officeDocument/2006/relationships/slideLayout" Target="../slideLayouts/slideLayout196.xml"/><Relationship Id="rId159" Type="http://schemas.openxmlformats.org/officeDocument/2006/relationships/slideLayout" Target="../slideLayouts/slideLayout217.xml"/><Relationship Id="rId170" Type="http://schemas.openxmlformats.org/officeDocument/2006/relationships/slideLayout" Target="../slideLayouts/slideLayout228.xml"/><Relationship Id="rId107" Type="http://schemas.openxmlformats.org/officeDocument/2006/relationships/slideLayout" Target="../slideLayouts/slideLayout165.xml"/><Relationship Id="rId11" Type="http://schemas.openxmlformats.org/officeDocument/2006/relationships/slideLayout" Target="../slideLayouts/slideLayout69.xml"/><Relationship Id="rId32" Type="http://schemas.openxmlformats.org/officeDocument/2006/relationships/slideLayout" Target="../slideLayouts/slideLayout90.xml"/><Relationship Id="rId53" Type="http://schemas.openxmlformats.org/officeDocument/2006/relationships/slideLayout" Target="../slideLayouts/slideLayout111.xml"/><Relationship Id="rId74" Type="http://schemas.openxmlformats.org/officeDocument/2006/relationships/slideLayout" Target="../slideLayouts/slideLayout132.xml"/><Relationship Id="rId128" Type="http://schemas.openxmlformats.org/officeDocument/2006/relationships/slideLayout" Target="../slideLayouts/slideLayout186.xml"/><Relationship Id="rId149" Type="http://schemas.openxmlformats.org/officeDocument/2006/relationships/slideLayout" Target="../slideLayouts/slideLayout207.xml"/><Relationship Id="rId5" Type="http://schemas.openxmlformats.org/officeDocument/2006/relationships/slideLayout" Target="../slideLayouts/slideLayout63.xml"/><Relationship Id="rId95" Type="http://schemas.openxmlformats.org/officeDocument/2006/relationships/slideLayout" Target="../slideLayouts/slideLayout153.xml"/><Relationship Id="rId160" Type="http://schemas.openxmlformats.org/officeDocument/2006/relationships/slideLayout" Target="../slideLayouts/slideLayout218.xml"/><Relationship Id="rId181" Type="http://schemas.openxmlformats.org/officeDocument/2006/relationships/slideLayout" Target="../slideLayouts/slideLayout239.xml"/><Relationship Id="rId22" Type="http://schemas.openxmlformats.org/officeDocument/2006/relationships/slideLayout" Target="../slideLayouts/slideLayout80.xml"/><Relationship Id="rId43" Type="http://schemas.openxmlformats.org/officeDocument/2006/relationships/slideLayout" Target="../slideLayouts/slideLayout101.xml"/><Relationship Id="rId64" Type="http://schemas.openxmlformats.org/officeDocument/2006/relationships/slideLayout" Target="../slideLayouts/slideLayout122.xml"/><Relationship Id="rId118" Type="http://schemas.openxmlformats.org/officeDocument/2006/relationships/slideLayout" Target="../slideLayouts/slideLayout176.xml"/><Relationship Id="rId139" Type="http://schemas.openxmlformats.org/officeDocument/2006/relationships/slideLayout" Target="../slideLayouts/slideLayout197.xml"/><Relationship Id="rId85" Type="http://schemas.openxmlformats.org/officeDocument/2006/relationships/slideLayout" Target="../slideLayouts/slideLayout143.xml"/><Relationship Id="rId150" Type="http://schemas.openxmlformats.org/officeDocument/2006/relationships/slideLayout" Target="../slideLayouts/slideLayout208.xml"/><Relationship Id="rId171" Type="http://schemas.openxmlformats.org/officeDocument/2006/relationships/slideLayout" Target="../slideLayouts/slideLayout229.xml"/><Relationship Id="rId12" Type="http://schemas.openxmlformats.org/officeDocument/2006/relationships/slideLayout" Target="../slideLayouts/slideLayout70.xml"/><Relationship Id="rId33" Type="http://schemas.openxmlformats.org/officeDocument/2006/relationships/slideLayout" Target="../slideLayouts/slideLayout91.xml"/><Relationship Id="rId108" Type="http://schemas.openxmlformats.org/officeDocument/2006/relationships/slideLayout" Target="../slideLayouts/slideLayout166.xml"/><Relationship Id="rId129" Type="http://schemas.openxmlformats.org/officeDocument/2006/relationships/slideLayout" Target="../slideLayouts/slideLayout187.xml"/><Relationship Id="rId54" Type="http://schemas.openxmlformats.org/officeDocument/2006/relationships/slideLayout" Target="../slideLayouts/slideLayout112.xml"/><Relationship Id="rId75" Type="http://schemas.openxmlformats.org/officeDocument/2006/relationships/slideLayout" Target="../slideLayouts/slideLayout133.xml"/><Relationship Id="rId96" Type="http://schemas.openxmlformats.org/officeDocument/2006/relationships/slideLayout" Target="../slideLayouts/slideLayout154.xml"/><Relationship Id="rId140" Type="http://schemas.openxmlformats.org/officeDocument/2006/relationships/slideLayout" Target="../slideLayouts/slideLayout198.xml"/><Relationship Id="rId161" Type="http://schemas.openxmlformats.org/officeDocument/2006/relationships/slideLayout" Target="../slideLayouts/slideLayout219.xml"/><Relationship Id="rId182" Type="http://schemas.openxmlformats.org/officeDocument/2006/relationships/slideLayout" Target="../slideLayouts/slideLayout240.xml"/><Relationship Id="rId6" Type="http://schemas.openxmlformats.org/officeDocument/2006/relationships/slideLayout" Target="../slideLayouts/slideLayout64.xml"/><Relationship Id="rId23" Type="http://schemas.openxmlformats.org/officeDocument/2006/relationships/slideLayout" Target="../slideLayouts/slideLayout81.xml"/><Relationship Id="rId119" Type="http://schemas.openxmlformats.org/officeDocument/2006/relationships/slideLayout" Target="../slideLayouts/slideLayout177.xml"/><Relationship Id="rId44" Type="http://schemas.openxmlformats.org/officeDocument/2006/relationships/slideLayout" Target="../slideLayouts/slideLayout102.xml"/><Relationship Id="rId65" Type="http://schemas.openxmlformats.org/officeDocument/2006/relationships/slideLayout" Target="../slideLayouts/slideLayout123.xml"/><Relationship Id="rId86" Type="http://schemas.openxmlformats.org/officeDocument/2006/relationships/slideLayout" Target="../slideLayouts/slideLayout144.xml"/><Relationship Id="rId130" Type="http://schemas.openxmlformats.org/officeDocument/2006/relationships/slideLayout" Target="../slideLayouts/slideLayout188.xml"/><Relationship Id="rId151" Type="http://schemas.openxmlformats.org/officeDocument/2006/relationships/slideLayout" Target="../slideLayouts/slideLayout209.xml"/><Relationship Id="rId172" Type="http://schemas.openxmlformats.org/officeDocument/2006/relationships/slideLayout" Target="../slideLayouts/slideLayout230.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9" Type="http://schemas.openxmlformats.org/officeDocument/2006/relationships/slideLayout" Target="../slideLayouts/slideLayout97.xml"/><Relationship Id="rId109" Type="http://schemas.openxmlformats.org/officeDocument/2006/relationships/slideLayout" Target="../slideLayouts/slideLayout167.xml"/><Relationship Id="rId34" Type="http://schemas.openxmlformats.org/officeDocument/2006/relationships/slideLayout" Target="../slideLayouts/slideLayout92.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6" Type="http://schemas.openxmlformats.org/officeDocument/2006/relationships/slideLayout" Target="../slideLayouts/slideLayout134.xml"/><Relationship Id="rId97" Type="http://schemas.openxmlformats.org/officeDocument/2006/relationships/slideLayout" Target="../slideLayouts/slideLayout155.xml"/><Relationship Id="rId104" Type="http://schemas.openxmlformats.org/officeDocument/2006/relationships/slideLayout" Target="../slideLayouts/slideLayout162.xml"/><Relationship Id="rId120" Type="http://schemas.openxmlformats.org/officeDocument/2006/relationships/slideLayout" Target="../slideLayouts/slideLayout178.xml"/><Relationship Id="rId125" Type="http://schemas.openxmlformats.org/officeDocument/2006/relationships/slideLayout" Target="../slideLayouts/slideLayout183.xml"/><Relationship Id="rId141" Type="http://schemas.openxmlformats.org/officeDocument/2006/relationships/slideLayout" Target="../slideLayouts/slideLayout199.xml"/><Relationship Id="rId146" Type="http://schemas.openxmlformats.org/officeDocument/2006/relationships/slideLayout" Target="../slideLayouts/slideLayout204.xml"/><Relationship Id="rId167" Type="http://schemas.openxmlformats.org/officeDocument/2006/relationships/slideLayout" Target="../slideLayouts/slideLayout225.xml"/><Relationship Id="rId188" Type="http://schemas.openxmlformats.org/officeDocument/2006/relationships/theme" Target="../theme/theme8.xml"/><Relationship Id="rId7" Type="http://schemas.openxmlformats.org/officeDocument/2006/relationships/slideLayout" Target="../slideLayouts/slideLayout65.xml"/><Relationship Id="rId71" Type="http://schemas.openxmlformats.org/officeDocument/2006/relationships/slideLayout" Target="../slideLayouts/slideLayout129.xml"/><Relationship Id="rId92" Type="http://schemas.openxmlformats.org/officeDocument/2006/relationships/slideLayout" Target="../slideLayouts/slideLayout150.xml"/><Relationship Id="rId162" Type="http://schemas.openxmlformats.org/officeDocument/2006/relationships/slideLayout" Target="../slideLayouts/slideLayout220.xml"/><Relationship Id="rId183" Type="http://schemas.openxmlformats.org/officeDocument/2006/relationships/slideLayout" Target="../slideLayouts/slideLayout241.xml"/><Relationship Id="rId2" Type="http://schemas.openxmlformats.org/officeDocument/2006/relationships/slideLayout" Target="../slideLayouts/slideLayout60.xml"/><Relationship Id="rId29" Type="http://schemas.openxmlformats.org/officeDocument/2006/relationships/slideLayout" Target="../slideLayouts/slideLayout87.xml"/><Relationship Id="rId24" Type="http://schemas.openxmlformats.org/officeDocument/2006/relationships/slideLayout" Target="../slideLayouts/slideLayout82.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66" Type="http://schemas.openxmlformats.org/officeDocument/2006/relationships/slideLayout" Target="../slideLayouts/slideLayout124.xml"/><Relationship Id="rId87" Type="http://schemas.openxmlformats.org/officeDocument/2006/relationships/slideLayout" Target="../slideLayouts/slideLayout145.xml"/><Relationship Id="rId110" Type="http://schemas.openxmlformats.org/officeDocument/2006/relationships/slideLayout" Target="../slideLayouts/slideLayout168.xml"/><Relationship Id="rId115" Type="http://schemas.openxmlformats.org/officeDocument/2006/relationships/slideLayout" Target="../slideLayouts/slideLayout173.xml"/><Relationship Id="rId131" Type="http://schemas.openxmlformats.org/officeDocument/2006/relationships/slideLayout" Target="../slideLayouts/slideLayout189.xml"/><Relationship Id="rId136" Type="http://schemas.openxmlformats.org/officeDocument/2006/relationships/slideLayout" Target="../slideLayouts/slideLayout194.xml"/><Relationship Id="rId157" Type="http://schemas.openxmlformats.org/officeDocument/2006/relationships/slideLayout" Target="../slideLayouts/slideLayout215.xml"/><Relationship Id="rId178" Type="http://schemas.openxmlformats.org/officeDocument/2006/relationships/slideLayout" Target="../slideLayouts/slideLayout236.xml"/><Relationship Id="rId61" Type="http://schemas.openxmlformats.org/officeDocument/2006/relationships/slideLayout" Target="../slideLayouts/slideLayout119.xml"/><Relationship Id="rId82" Type="http://schemas.openxmlformats.org/officeDocument/2006/relationships/slideLayout" Target="../slideLayouts/slideLayout140.xml"/><Relationship Id="rId152" Type="http://schemas.openxmlformats.org/officeDocument/2006/relationships/slideLayout" Target="../slideLayouts/slideLayout210.xml"/><Relationship Id="rId173" Type="http://schemas.openxmlformats.org/officeDocument/2006/relationships/slideLayout" Target="../slideLayouts/slideLayout231.xml"/><Relationship Id="rId19" Type="http://schemas.openxmlformats.org/officeDocument/2006/relationships/slideLayout" Target="../slideLayouts/slideLayout77.xml"/><Relationship Id="rId14" Type="http://schemas.openxmlformats.org/officeDocument/2006/relationships/slideLayout" Target="../slideLayouts/slideLayout72.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56" Type="http://schemas.openxmlformats.org/officeDocument/2006/relationships/slideLayout" Target="../slideLayouts/slideLayout114.xml"/><Relationship Id="rId77" Type="http://schemas.openxmlformats.org/officeDocument/2006/relationships/slideLayout" Target="../slideLayouts/slideLayout135.xml"/><Relationship Id="rId100" Type="http://schemas.openxmlformats.org/officeDocument/2006/relationships/slideLayout" Target="../slideLayouts/slideLayout158.xml"/><Relationship Id="rId105" Type="http://schemas.openxmlformats.org/officeDocument/2006/relationships/slideLayout" Target="../slideLayouts/slideLayout163.xml"/><Relationship Id="rId126" Type="http://schemas.openxmlformats.org/officeDocument/2006/relationships/slideLayout" Target="../slideLayouts/slideLayout184.xml"/><Relationship Id="rId147" Type="http://schemas.openxmlformats.org/officeDocument/2006/relationships/slideLayout" Target="../slideLayouts/slideLayout205.xml"/><Relationship Id="rId168" Type="http://schemas.openxmlformats.org/officeDocument/2006/relationships/slideLayout" Target="../slideLayouts/slideLayout226.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72" Type="http://schemas.openxmlformats.org/officeDocument/2006/relationships/slideLayout" Target="../slideLayouts/slideLayout130.xml"/><Relationship Id="rId93" Type="http://schemas.openxmlformats.org/officeDocument/2006/relationships/slideLayout" Target="../slideLayouts/slideLayout151.xml"/><Relationship Id="rId98" Type="http://schemas.openxmlformats.org/officeDocument/2006/relationships/slideLayout" Target="../slideLayouts/slideLayout156.xml"/><Relationship Id="rId121" Type="http://schemas.openxmlformats.org/officeDocument/2006/relationships/slideLayout" Target="../slideLayouts/slideLayout179.xml"/><Relationship Id="rId142" Type="http://schemas.openxmlformats.org/officeDocument/2006/relationships/slideLayout" Target="../slideLayouts/slideLayout200.xml"/><Relationship Id="rId163" Type="http://schemas.openxmlformats.org/officeDocument/2006/relationships/slideLayout" Target="../slideLayouts/slideLayout221.xml"/><Relationship Id="rId184" Type="http://schemas.openxmlformats.org/officeDocument/2006/relationships/slideLayout" Target="../slideLayouts/slideLayout242.xml"/><Relationship Id="rId3" Type="http://schemas.openxmlformats.org/officeDocument/2006/relationships/slideLayout" Target="../slideLayouts/slideLayout61.xml"/><Relationship Id="rId25" Type="http://schemas.openxmlformats.org/officeDocument/2006/relationships/slideLayout" Target="../slideLayouts/slideLayout83.xml"/><Relationship Id="rId46" Type="http://schemas.openxmlformats.org/officeDocument/2006/relationships/slideLayout" Target="../slideLayouts/slideLayout104.xml"/><Relationship Id="rId67" Type="http://schemas.openxmlformats.org/officeDocument/2006/relationships/slideLayout" Target="../slideLayouts/slideLayout125.xml"/><Relationship Id="rId116" Type="http://schemas.openxmlformats.org/officeDocument/2006/relationships/slideLayout" Target="../slideLayouts/slideLayout174.xml"/><Relationship Id="rId137" Type="http://schemas.openxmlformats.org/officeDocument/2006/relationships/slideLayout" Target="../slideLayouts/slideLayout195.xml"/><Relationship Id="rId158" Type="http://schemas.openxmlformats.org/officeDocument/2006/relationships/slideLayout" Target="../slideLayouts/slideLayout216.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62" Type="http://schemas.openxmlformats.org/officeDocument/2006/relationships/slideLayout" Target="../slideLayouts/slideLayout120.xml"/><Relationship Id="rId83" Type="http://schemas.openxmlformats.org/officeDocument/2006/relationships/slideLayout" Target="../slideLayouts/slideLayout141.xml"/><Relationship Id="rId88" Type="http://schemas.openxmlformats.org/officeDocument/2006/relationships/slideLayout" Target="../slideLayouts/slideLayout146.xml"/><Relationship Id="rId111" Type="http://schemas.openxmlformats.org/officeDocument/2006/relationships/slideLayout" Target="../slideLayouts/slideLayout169.xml"/><Relationship Id="rId132" Type="http://schemas.openxmlformats.org/officeDocument/2006/relationships/slideLayout" Target="../slideLayouts/slideLayout190.xml"/><Relationship Id="rId153" Type="http://schemas.openxmlformats.org/officeDocument/2006/relationships/slideLayout" Target="../slideLayouts/slideLayout211.xml"/><Relationship Id="rId174" Type="http://schemas.openxmlformats.org/officeDocument/2006/relationships/slideLayout" Target="../slideLayouts/slideLayout232.xml"/><Relationship Id="rId179" Type="http://schemas.openxmlformats.org/officeDocument/2006/relationships/slideLayout" Target="../slideLayouts/slideLayout237.xml"/><Relationship Id="rId15" Type="http://schemas.openxmlformats.org/officeDocument/2006/relationships/slideLayout" Target="../slideLayouts/slideLayout73.xml"/><Relationship Id="rId36" Type="http://schemas.openxmlformats.org/officeDocument/2006/relationships/slideLayout" Target="../slideLayouts/slideLayout94.xml"/><Relationship Id="rId57" Type="http://schemas.openxmlformats.org/officeDocument/2006/relationships/slideLayout" Target="../slideLayouts/slideLayout115.xml"/><Relationship Id="rId106" Type="http://schemas.openxmlformats.org/officeDocument/2006/relationships/slideLayout" Target="../slideLayouts/slideLayout164.xml"/><Relationship Id="rId127" Type="http://schemas.openxmlformats.org/officeDocument/2006/relationships/slideLayout" Target="../slideLayouts/slideLayout18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52" Type="http://schemas.openxmlformats.org/officeDocument/2006/relationships/slideLayout" Target="../slideLayouts/slideLayout110.xml"/><Relationship Id="rId73" Type="http://schemas.openxmlformats.org/officeDocument/2006/relationships/slideLayout" Target="../slideLayouts/slideLayout131.xml"/><Relationship Id="rId78" Type="http://schemas.openxmlformats.org/officeDocument/2006/relationships/slideLayout" Target="../slideLayouts/slideLayout136.xml"/><Relationship Id="rId94" Type="http://schemas.openxmlformats.org/officeDocument/2006/relationships/slideLayout" Target="../slideLayouts/slideLayout152.xml"/><Relationship Id="rId99" Type="http://schemas.openxmlformats.org/officeDocument/2006/relationships/slideLayout" Target="../slideLayouts/slideLayout157.xml"/><Relationship Id="rId101" Type="http://schemas.openxmlformats.org/officeDocument/2006/relationships/slideLayout" Target="../slideLayouts/slideLayout159.xml"/><Relationship Id="rId122" Type="http://schemas.openxmlformats.org/officeDocument/2006/relationships/slideLayout" Target="../slideLayouts/slideLayout180.xml"/><Relationship Id="rId143" Type="http://schemas.openxmlformats.org/officeDocument/2006/relationships/slideLayout" Target="../slideLayouts/slideLayout201.xml"/><Relationship Id="rId148" Type="http://schemas.openxmlformats.org/officeDocument/2006/relationships/slideLayout" Target="../slideLayouts/slideLayout206.xml"/><Relationship Id="rId164" Type="http://schemas.openxmlformats.org/officeDocument/2006/relationships/slideLayout" Target="../slideLayouts/slideLayout222.xml"/><Relationship Id="rId169" Type="http://schemas.openxmlformats.org/officeDocument/2006/relationships/slideLayout" Target="../slideLayouts/slideLayout227.xml"/><Relationship Id="rId185" Type="http://schemas.openxmlformats.org/officeDocument/2006/relationships/slideLayout" Target="../slideLayouts/slideLayout24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80" Type="http://schemas.openxmlformats.org/officeDocument/2006/relationships/slideLayout" Target="../slideLayouts/slideLayout238.xml"/><Relationship Id="rId26" Type="http://schemas.openxmlformats.org/officeDocument/2006/relationships/slideLayout" Target="../slideLayouts/slideLayout84.xml"/><Relationship Id="rId47" Type="http://schemas.openxmlformats.org/officeDocument/2006/relationships/slideLayout" Target="../slideLayouts/slideLayout105.xml"/><Relationship Id="rId68" Type="http://schemas.openxmlformats.org/officeDocument/2006/relationships/slideLayout" Target="../slideLayouts/slideLayout126.xml"/><Relationship Id="rId89" Type="http://schemas.openxmlformats.org/officeDocument/2006/relationships/slideLayout" Target="../slideLayouts/slideLayout147.xml"/><Relationship Id="rId112" Type="http://schemas.openxmlformats.org/officeDocument/2006/relationships/slideLayout" Target="../slideLayouts/slideLayout170.xml"/><Relationship Id="rId133" Type="http://schemas.openxmlformats.org/officeDocument/2006/relationships/slideLayout" Target="../slideLayouts/slideLayout191.xml"/><Relationship Id="rId154" Type="http://schemas.openxmlformats.org/officeDocument/2006/relationships/slideLayout" Target="../slideLayouts/slideLayout212.xml"/><Relationship Id="rId175" Type="http://schemas.openxmlformats.org/officeDocument/2006/relationships/slideLayout" Target="../slideLayouts/slideLayout233.xml"/><Relationship Id="rId16" Type="http://schemas.openxmlformats.org/officeDocument/2006/relationships/slideLayout" Target="../slideLayouts/slideLayout74.xml"/><Relationship Id="rId37" Type="http://schemas.openxmlformats.org/officeDocument/2006/relationships/slideLayout" Target="../slideLayouts/slideLayout95.xml"/><Relationship Id="rId58" Type="http://schemas.openxmlformats.org/officeDocument/2006/relationships/slideLayout" Target="../slideLayouts/slideLayout116.xml"/><Relationship Id="rId79" Type="http://schemas.openxmlformats.org/officeDocument/2006/relationships/slideLayout" Target="../slideLayouts/slideLayout137.xml"/><Relationship Id="rId102" Type="http://schemas.openxmlformats.org/officeDocument/2006/relationships/slideLayout" Target="../slideLayouts/slideLayout160.xml"/><Relationship Id="rId123" Type="http://schemas.openxmlformats.org/officeDocument/2006/relationships/slideLayout" Target="../slideLayouts/slideLayout181.xml"/><Relationship Id="rId144" Type="http://schemas.openxmlformats.org/officeDocument/2006/relationships/slideLayout" Target="../slideLayouts/slideLayout202.xml"/><Relationship Id="rId90" Type="http://schemas.openxmlformats.org/officeDocument/2006/relationships/slideLayout" Target="../slideLayouts/slideLayout148.xml"/><Relationship Id="rId165" Type="http://schemas.openxmlformats.org/officeDocument/2006/relationships/slideLayout" Target="../slideLayouts/slideLayout223.xml"/><Relationship Id="rId186" Type="http://schemas.openxmlformats.org/officeDocument/2006/relationships/slideLayout" Target="../slideLayouts/slideLayout244.xml"/><Relationship Id="rId27" Type="http://schemas.openxmlformats.org/officeDocument/2006/relationships/slideLayout" Target="../slideLayouts/slideLayout85.xml"/><Relationship Id="rId48" Type="http://schemas.openxmlformats.org/officeDocument/2006/relationships/slideLayout" Target="../slideLayouts/slideLayout106.xml"/><Relationship Id="rId69" Type="http://schemas.openxmlformats.org/officeDocument/2006/relationships/slideLayout" Target="../slideLayouts/slideLayout127.xml"/><Relationship Id="rId113" Type="http://schemas.openxmlformats.org/officeDocument/2006/relationships/slideLayout" Target="../slideLayouts/slideLayout171.xml"/><Relationship Id="rId134" Type="http://schemas.openxmlformats.org/officeDocument/2006/relationships/slideLayout" Target="../slideLayouts/slideLayout192.xml"/><Relationship Id="rId80" Type="http://schemas.openxmlformats.org/officeDocument/2006/relationships/slideLayout" Target="../slideLayouts/slideLayout138.xml"/><Relationship Id="rId155" Type="http://schemas.openxmlformats.org/officeDocument/2006/relationships/slideLayout" Target="../slideLayouts/slideLayout213.xml"/><Relationship Id="rId176" Type="http://schemas.openxmlformats.org/officeDocument/2006/relationships/slideLayout" Target="../slideLayouts/slideLayout234.xml"/><Relationship Id="rId17" Type="http://schemas.openxmlformats.org/officeDocument/2006/relationships/slideLayout" Target="../slideLayouts/slideLayout75.xml"/><Relationship Id="rId38" Type="http://schemas.openxmlformats.org/officeDocument/2006/relationships/slideLayout" Target="../slideLayouts/slideLayout96.xml"/><Relationship Id="rId59" Type="http://schemas.openxmlformats.org/officeDocument/2006/relationships/slideLayout" Target="../slideLayouts/slideLayout117.xml"/><Relationship Id="rId103" Type="http://schemas.openxmlformats.org/officeDocument/2006/relationships/slideLayout" Target="../slideLayouts/slideLayout161.xml"/><Relationship Id="rId124" Type="http://schemas.openxmlformats.org/officeDocument/2006/relationships/slideLayout" Target="../slideLayouts/slideLayout182.xml"/><Relationship Id="rId70" Type="http://schemas.openxmlformats.org/officeDocument/2006/relationships/slideLayout" Target="../slideLayouts/slideLayout128.xml"/><Relationship Id="rId91" Type="http://schemas.openxmlformats.org/officeDocument/2006/relationships/slideLayout" Target="../slideLayouts/slideLayout149.xml"/><Relationship Id="rId145" Type="http://schemas.openxmlformats.org/officeDocument/2006/relationships/slideLayout" Target="../slideLayouts/slideLayout203.xml"/><Relationship Id="rId166" Type="http://schemas.openxmlformats.org/officeDocument/2006/relationships/slideLayout" Target="../slideLayouts/slideLayout224.xml"/><Relationship Id="rId187" Type="http://schemas.openxmlformats.org/officeDocument/2006/relationships/slideLayout" Target="../slideLayouts/slideLayout245.xml"/><Relationship Id="rId1" Type="http://schemas.openxmlformats.org/officeDocument/2006/relationships/slideLayout" Target="../slideLayouts/slideLayout59.xml"/><Relationship Id="rId28" Type="http://schemas.openxmlformats.org/officeDocument/2006/relationships/slideLayout" Target="../slideLayouts/slideLayout86.xml"/><Relationship Id="rId49" Type="http://schemas.openxmlformats.org/officeDocument/2006/relationships/slideLayout" Target="../slideLayouts/slideLayout107.xml"/><Relationship Id="rId114" Type="http://schemas.openxmlformats.org/officeDocument/2006/relationships/slideLayout" Target="../slideLayouts/slideLayout172.xml"/><Relationship Id="rId60" Type="http://schemas.openxmlformats.org/officeDocument/2006/relationships/slideLayout" Target="../slideLayouts/slideLayout118.xml"/><Relationship Id="rId81" Type="http://schemas.openxmlformats.org/officeDocument/2006/relationships/slideLayout" Target="../slideLayouts/slideLayout139.xml"/><Relationship Id="rId135" Type="http://schemas.openxmlformats.org/officeDocument/2006/relationships/slideLayout" Target="../slideLayouts/slideLayout193.xml"/><Relationship Id="rId156" Type="http://schemas.openxmlformats.org/officeDocument/2006/relationships/slideLayout" Target="../slideLayouts/slideLayout214.xml"/><Relationship Id="rId177" Type="http://schemas.openxmlformats.org/officeDocument/2006/relationships/slideLayout" Target="../slideLayouts/slideLayout2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9.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EC715-17B2-4E15-A8B4-CBFFA8351244}" type="datetimeFigureOut">
              <a:rPr lang="en-US" smtClean="0">
                <a:solidFill>
                  <a:prstClr val="black">
                    <a:tint val="75000"/>
                  </a:prstClr>
                </a:solidFill>
                <a:latin typeface="Calibri"/>
              </a:rPr>
              <a:pPr/>
              <a:t>3/14/2025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7E5B9-FD2D-4982-8ADF-1C99D92909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640177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spd="med">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EE7F065-BBC9-6043-A75F-01787A18FD1C}" type="datetimeFigureOut">
              <a:rPr lang="en-US" smtClean="0">
                <a:solidFill>
                  <a:prstClr val="black">
                    <a:tint val="75000"/>
                  </a:prstClr>
                </a:solidFill>
              </a:rPr>
              <a:pPr defTabSz="457200"/>
              <a:t>3/14/2025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E825F03-960D-E448-8826-E380D7D6E42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59746415"/>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ransition spd="med">
    <p:fade thruBlk="1"/>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C5F1B06-AB32-4011-AB4B-05BFC19749F7}" type="datetimeFigureOut">
              <a:rPr lang="en-US" smtClean="0">
                <a:solidFill>
                  <a:prstClr val="black">
                    <a:tint val="75000"/>
                  </a:prstClr>
                </a:solidFill>
              </a:rPr>
              <a:pPr defTabSz="457200"/>
              <a:t>3/14/2025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4B7878-D191-47F6-874D-525C959903E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232319613"/>
      </p:ext>
    </p:extLst>
  </p:cSld>
  <p:clrMap bg1="lt1" tx1="dk1" bg2="lt2" tx2="dk2" accent1="accent1" accent2="accent2" accent3="accent3" accent4="accent4" accent5="accent5" accent6="accent6" hlink="hlink" folHlink="folHlink"/>
  <p:sldLayoutIdLst>
    <p:sldLayoutId id="2147484641" r:id="rId1"/>
  </p:sldLayoutIdLst>
  <p:transition spd="med">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457200" y="90488"/>
            <a:ext cx="822960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50618" tIns="50618" rIns="91075" bIns="50618" numCol="1" anchor="ctr" anchorCtr="0" compatLnSpc="1">
            <a:prstTxWarp prst="textNoShape">
              <a:avLst/>
            </a:prstTxWarp>
          </a:bodyPr>
          <a:lstStyle/>
          <a:p>
            <a:pPr lvl="0"/>
            <a:r>
              <a:rPr lang="en-US">
                <a:sym typeface="Lucida Sans" charset="0"/>
              </a:rPr>
              <a:t>Click to edit Master title style</a:t>
            </a:r>
          </a:p>
        </p:txBody>
      </p:sp>
      <p:sp>
        <p:nvSpPr>
          <p:cNvPr id="25603" name="Rectangle 2"/>
          <p:cNvSpPr>
            <a:spLocks noGrp="1"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50618" tIns="50618" rIns="91075" bIns="50618" numCol="1" anchor="t" anchorCtr="0" compatLnSpc="1">
            <a:prstTxWarp prst="textNoShape">
              <a:avLst/>
            </a:prstTxWarp>
          </a:bodyPr>
          <a:lstStyle/>
          <a:p>
            <a:pPr lvl="0"/>
            <a:r>
              <a:rPr lang="en-US">
                <a:sym typeface="Book Antiqua" charset="0"/>
              </a:rPr>
              <a:t>Click to edit Master text styles</a:t>
            </a:r>
          </a:p>
          <a:p>
            <a:pPr lvl="1"/>
            <a:r>
              <a:rPr lang="en-US">
                <a:sym typeface="Book Antiqua" charset="0"/>
              </a:rPr>
              <a:t>Second level</a:t>
            </a:r>
          </a:p>
          <a:p>
            <a:pPr lvl="2"/>
            <a:r>
              <a:rPr lang="en-US">
                <a:sym typeface="Book Antiqua" charset="0"/>
              </a:rPr>
              <a:t>Third level</a:t>
            </a:r>
          </a:p>
          <a:p>
            <a:pPr lvl="3"/>
            <a:r>
              <a:rPr lang="en-US">
                <a:sym typeface="Book Antiqua" charset="0"/>
              </a:rPr>
              <a:t>Fourth level</a:t>
            </a:r>
          </a:p>
          <a:p>
            <a:pPr lvl="4"/>
            <a:r>
              <a:rPr lang="en-US">
                <a:sym typeface="Book Antiqua" charset="0"/>
              </a:rPr>
              <a:t>Fifth level</a:t>
            </a:r>
          </a:p>
        </p:txBody>
      </p:sp>
      <p:sp>
        <p:nvSpPr>
          <p:cNvPr id="4099" name="Text Box 3"/>
          <p:cNvSpPr txBox="1">
            <a:spLocks noGrp="1" noChangeArrowheads="1"/>
          </p:cNvSpPr>
          <p:nvPr>
            <p:ph type="sldNum" sz="quarter" idx="4"/>
          </p:nvPr>
        </p:nvSpPr>
        <p:spPr bwMode="auto">
          <a:xfrm>
            <a:off x="8223250" y="6604001"/>
            <a:ext cx="165100" cy="177800"/>
          </a:xfrm>
          <a:prstGeom prst="rect">
            <a:avLst/>
          </a:prstGeom>
          <a:noFill/>
          <a:ln w="12700">
            <a:noFill/>
            <a:miter lim="800000"/>
            <a:headEnd/>
            <a:tailEnd/>
          </a:ln>
          <a:effectLst/>
        </p:spPr>
        <p:txBody>
          <a:bodyPr vert="horz" wrap="none" lIns="91075" tIns="45538" rIns="91075" bIns="45538" numCol="1" anchor="b" anchorCtr="0" compatLnSpc="1">
            <a:prstTxWarp prst="textNoShape">
              <a:avLst/>
            </a:prstTxWarp>
          </a:bodyPr>
          <a:lstStyle>
            <a:lvl1pPr>
              <a:defRPr sz="1200">
                <a:solidFill>
                  <a:srgbClr val="BCBCBC"/>
                </a:solidFill>
                <a:cs typeface="Times New Roman" charset="0"/>
              </a:defRPr>
            </a:lvl1pPr>
          </a:lstStyle>
          <a:p>
            <a:fld id="{C5522D56-017F-E649-9519-66F8E7D04F09}" type="slidenum">
              <a:rPr lang="en-US"/>
              <a:pPr/>
              <a:t>‹#›</a:t>
            </a:fld>
            <a:endParaRPr lang="en-US"/>
          </a:p>
        </p:txBody>
      </p:sp>
    </p:spTree>
    <p:extLst>
      <p:ext uri="{BB962C8B-B14F-4D97-AF65-F5344CB8AC3E}">
        <p14:creationId xmlns:p14="http://schemas.microsoft.com/office/powerpoint/2010/main" val="980382652"/>
      </p:ext>
    </p:extLst>
  </p:cSld>
  <p:clrMap bg1="dk2" tx1="lt1" bg2="dk1" tx2="lt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ransition spd="med">
    <p:fade thruBlk="1"/>
  </p:transition>
  <p:hf sldNum="0" hdr="0" ftr="0" dt="0"/>
  <p:txStyles>
    <p:titleStyle>
      <a:lvl1pPr marL="39534" indent="-39534" algn="ctr" rtl="0" eaLnBrk="0" fontAlgn="base" hangingPunct="0">
        <a:spcBef>
          <a:spcPct val="0"/>
        </a:spcBef>
        <a:spcAft>
          <a:spcPct val="0"/>
        </a:spcAft>
        <a:defRPr sz="4100" b="1">
          <a:solidFill>
            <a:schemeClr val="tx1"/>
          </a:solidFill>
          <a:latin typeface="+mj-lt"/>
          <a:ea typeface="+mj-ea"/>
          <a:cs typeface="+mj-cs"/>
          <a:sym typeface="Lucida Sans" charset="0"/>
        </a:defRPr>
      </a:lvl1pPr>
      <a:lvl2pPr marL="39534" indent="-39534" algn="ctr" rtl="0" eaLnBrk="0" fontAlgn="base" hangingPunct="0">
        <a:spcBef>
          <a:spcPct val="0"/>
        </a:spcBef>
        <a:spcAft>
          <a:spcPct val="0"/>
        </a:spcAft>
        <a:defRPr sz="4100" b="1">
          <a:solidFill>
            <a:schemeClr val="tx1"/>
          </a:solidFill>
          <a:latin typeface="Lucida Sans" pitchFamily="-111" charset="0"/>
          <a:ea typeface="ヒラギノ角ゴ ProN W6" pitchFamily="-111" charset="-128"/>
          <a:cs typeface="ヒラギノ角ゴ ProN W6" pitchFamily="-111" charset="-128"/>
          <a:sym typeface="Lucida Sans" charset="0"/>
        </a:defRPr>
      </a:lvl2pPr>
      <a:lvl3pPr marL="39534" indent="-39534" algn="ctr" rtl="0" eaLnBrk="0" fontAlgn="base" hangingPunct="0">
        <a:spcBef>
          <a:spcPct val="0"/>
        </a:spcBef>
        <a:spcAft>
          <a:spcPct val="0"/>
        </a:spcAft>
        <a:defRPr sz="4100" b="1">
          <a:solidFill>
            <a:schemeClr val="tx1"/>
          </a:solidFill>
          <a:latin typeface="Lucida Sans" pitchFamily="-111" charset="0"/>
          <a:ea typeface="ヒラギノ角ゴ ProN W6" pitchFamily="-111" charset="-128"/>
          <a:cs typeface="ヒラギノ角ゴ ProN W6" pitchFamily="-111" charset="-128"/>
          <a:sym typeface="Lucida Sans" charset="0"/>
        </a:defRPr>
      </a:lvl3pPr>
      <a:lvl4pPr marL="39534" indent="-39534" algn="ctr" rtl="0" eaLnBrk="0" fontAlgn="base" hangingPunct="0">
        <a:spcBef>
          <a:spcPct val="0"/>
        </a:spcBef>
        <a:spcAft>
          <a:spcPct val="0"/>
        </a:spcAft>
        <a:defRPr sz="4100" b="1">
          <a:solidFill>
            <a:schemeClr val="tx1"/>
          </a:solidFill>
          <a:latin typeface="Lucida Sans" pitchFamily="-111" charset="0"/>
          <a:ea typeface="ヒラギノ角ゴ ProN W6" pitchFamily="-111" charset="-128"/>
          <a:cs typeface="ヒラギノ角ゴ ProN W6" pitchFamily="-111" charset="-128"/>
          <a:sym typeface="Lucida Sans" charset="0"/>
        </a:defRPr>
      </a:lvl4pPr>
      <a:lvl5pPr marL="39534" indent="-39534" algn="ctr" rtl="0" eaLnBrk="0" fontAlgn="base" hangingPunct="0">
        <a:spcBef>
          <a:spcPct val="0"/>
        </a:spcBef>
        <a:spcAft>
          <a:spcPct val="0"/>
        </a:spcAft>
        <a:defRPr sz="4100" b="1">
          <a:solidFill>
            <a:schemeClr val="tx1"/>
          </a:solidFill>
          <a:latin typeface="Lucida Sans" pitchFamily="-111" charset="0"/>
          <a:ea typeface="ヒラギノ角ゴ ProN W6" pitchFamily="-111" charset="-128"/>
          <a:cs typeface="ヒラギノ角ゴ ProN W6" pitchFamily="-111" charset="-128"/>
          <a:sym typeface="Lucida Sans" charset="0"/>
        </a:defRPr>
      </a:lvl5pPr>
      <a:lvl6pPr marL="494904" algn="ctr" rtl="0" fontAlgn="base">
        <a:spcBef>
          <a:spcPct val="0"/>
        </a:spcBef>
        <a:spcAft>
          <a:spcPct val="0"/>
        </a:spcAft>
        <a:defRPr sz="4100" b="1">
          <a:solidFill>
            <a:schemeClr val="tx1"/>
          </a:solidFill>
          <a:latin typeface="Lucida Sans" pitchFamily="-111" charset="0"/>
          <a:ea typeface="ヒラギノ角ゴ ProN W6" pitchFamily="-111" charset="-128"/>
          <a:cs typeface="ヒラギノ角ゴ ProN W6" pitchFamily="-111" charset="-128"/>
          <a:sym typeface="Lucida Sans" pitchFamily="-111" charset="0"/>
        </a:defRPr>
      </a:lvl6pPr>
      <a:lvl7pPr marL="950331" algn="ctr" rtl="0" fontAlgn="base">
        <a:spcBef>
          <a:spcPct val="0"/>
        </a:spcBef>
        <a:spcAft>
          <a:spcPct val="0"/>
        </a:spcAft>
        <a:defRPr sz="4100" b="1">
          <a:solidFill>
            <a:schemeClr val="tx1"/>
          </a:solidFill>
          <a:latin typeface="Lucida Sans" pitchFamily="-111" charset="0"/>
          <a:ea typeface="ヒラギノ角ゴ ProN W6" pitchFamily="-111" charset="-128"/>
          <a:cs typeface="ヒラギノ角ゴ ProN W6" pitchFamily="-111" charset="-128"/>
          <a:sym typeface="Lucida Sans" pitchFamily="-111" charset="0"/>
        </a:defRPr>
      </a:lvl7pPr>
      <a:lvl8pPr marL="1405743" algn="ctr" rtl="0" fontAlgn="base">
        <a:spcBef>
          <a:spcPct val="0"/>
        </a:spcBef>
        <a:spcAft>
          <a:spcPct val="0"/>
        </a:spcAft>
        <a:defRPr sz="4100" b="1">
          <a:solidFill>
            <a:schemeClr val="tx1"/>
          </a:solidFill>
          <a:latin typeface="Lucida Sans" pitchFamily="-111" charset="0"/>
          <a:ea typeface="ヒラギノ角ゴ ProN W6" pitchFamily="-111" charset="-128"/>
          <a:cs typeface="ヒラギノ角ゴ ProN W6" pitchFamily="-111" charset="-128"/>
          <a:sym typeface="Lucida Sans" pitchFamily="-111" charset="0"/>
        </a:defRPr>
      </a:lvl8pPr>
      <a:lvl9pPr marL="1861153" algn="ctr" rtl="0" fontAlgn="base">
        <a:spcBef>
          <a:spcPct val="0"/>
        </a:spcBef>
        <a:spcAft>
          <a:spcPct val="0"/>
        </a:spcAft>
        <a:defRPr sz="4100" b="1">
          <a:solidFill>
            <a:schemeClr val="tx1"/>
          </a:solidFill>
          <a:latin typeface="Lucida Sans" pitchFamily="-111" charset="0"/>
          <a:ea typeface="ヒラギノ角ゴ ProN W6" pitchFamily="-111" charset="-128"/>
          <a:cs typeface="ヒラギノ角ゴ ProN W6" pitchFamily="-111" charset="-128"/>
          <a:sym typeface="Lucida Sans" pitchFamily="-111" charset="0"/>
        </a:defRPr>
      </a:lvl9pPr>
    </p:titleStyle>
    <p:bodyStyle>
      <a:lvl1pPr marL="534450" indent="-409546" algn="l" rtl="0" eaLnBrk="0" fontAlgn="base" hangingPunct="0">
        <a:spcBef>
          <a:spcPts val="700"/>
        </a:spcBef>
        <a:spcAft>
          <a:spcPct val="0"/>
        </a:spcAft>
        <a:buClr>
          <a:srgbClr val="F9F9F9"/>
        </a:buClr>
        <a:buSzPct val="64000"/>
        <a:buFont typeface="Wingdings 2" charset="0"/>
        <a:buChar char="¨"/>
        <a:defRPr sz="2800">
          <a:solidFill>
            <a:schemeClr val="tx1"/>
          </a:solidFill>
          <a:latin typeface="+mn-lt"/>
          <a:ea typeface="+mn-ea"/>
          <a:cs typeface="+mn-cs"/>
          <a:sym typeface="Book Antiqua" charset="0"/>
        </a:defRPr>
      </a:lvl1pPr>
      <a:lvl2pPr marL="853870" indent="-281480" algn="l" rtl="0" eaLnBrk="0" fontAlgn="base" hangingPunct="0">
        <a:spcBef>
          <a:spcPts val="600"/>
        </a:spcBef>
        <a:spcAft>
          <a:spcPct val="0"/>
        </a:spcAft>
        <a:buClr>
          <a:srgbClr val="FFFFFF"/>
        </a:buClr>
        <a:buSzPct val="80000"/>
        <a:buFont typeface="Wingdings 2" charset="0"/>
        <a:buChar char="¡"/>
        <a:defRPr sz="2400">
          <a:solidFill>
            <a:schemeClr val="tx1"/>
          </a:solidFill>
          <a:latin typeface="+mn-lt"/>
          <a:ea typeface="+mn-ea"/>
          <a:cs typeface="+mn-cs"/>
          <a:sym typeface="Book Antiqua" charset="0"/>
        </a:defRPr>
      </a:lvl2pPr>
      <a:lvl3pPr marL="1117965" indent="-227688" algn="l" rtl="0" eaLnBrk="0" fontAlgn="base" hangingPunct="0">
        <a:spcBef>
          <a:spcPts val="500"/>
        </a:spcBef>
        <a:spcAft>
          <a:spcPct val="0"/>
        </a:spcAft>
        <a:buClr>
          <a:srgbClr val="FFFFFF"/>
        </a:buClr>
        <a:buSzPct val="94000"/>
        <a:buFont typeface="Wingdings" charset="0"/>
        <a:buChar char="ú"/>
        <a:defRPr sz="2200">
          <a:solidFill>
            <a:schemeClr val="tx1"/>
          </a:solidFill>
          <a:latin typeface="+mn-lt"/>
          <a:ea typeface="+mn-ea"/>
          <a:cs typeface="+mn-cs"/>
          <a:sym typeface="Book Antiqua" charset="0"/>
        </a:defRPr>
      </a:lvl3pPr>
      <a:lvl4pPr marL="1336149" indent="-181834" algn="l" rtl="0" eaLnBrk="0" fontAlgn="base" hangingPunct="0">
        <a:spcBef>
          <a:spcPts val="500"/>
        </a:spcBef>
        <a:spcAft>
          <a:spcPct val="0"/>
        </a:spcAft>
        <a:buClr>
          <a:srgbClr val="FFFFFF"/>
        </a:buClr>
        <a:buSzPct val="100000"/>
        <a:buFont typeface="Wingdings 3" charset="0"/>
        <a:buChar char="­"/>
        <a:defRPr sz="2000">
          <a:solidFill>
            <a:schemeClr val="tx1"/>
          </a:solidFill>
          <a:latin typeface="+mn-lt"/>
          <a:ea typeface="+mn-ea"/>
          <a:cs typeface="+mn-cs"/>
          <a:sym typeface="Book Antiqua" charset="0"/>
        </a:defRPr>
      </a:lvl4pPr>
      <a:lvl5pPr marL="1527507" indent="-181834" algn="l" rtl="0" eaLnBrk="0" fontAlgn="base" hangingPunct="0">
        <a:spcBef>
          <a:spcPts val="500"/>
        </a:spcBef>
        <a:spcAft>
          <a:spcPct val="0"/>
        </a:spcAft>
        <a:buClr>
          <a:srgbClr val="FFFFFF"/>
        </a:buClr>
        <a:buSzPct val="100000"/>
        <a:buFont typeface="Wingdings 2" charset="0"/>
        <a:buChar char=" "/>
        <a:defRPr sz="2000">
          <a:solidFill>
            <a:schemeClr val="tx1"/>
          </a:solidFill>
          <a:latin typeface="+mn-lt"/>
          <a:ea typeface="+mn-ea"/>
          <a:cs typeface="+mn-cs"/>
          <a:sym typeface="Book Antiqua" charset="0"/>
        </a:defRPr>
      </a:lvl5pPr>
      <a:lvl6pPr marL="1982883" indent="-181834" algn="l" rtl="0" fontAlgn="base">
        <a:spcBef>
          <a:spcPts val="500"/>
        </a:spcBef>
        <a:spcAft>
          <a:spcPct val="0"/>
        </a:spcAft>
        <a:buClr>
          <a:srgbClr val="FFFFFF"/>
        </a:buClr>
        <a:buSzPct val="100000"/>
        <a:buFont typeface="Wingdings 2" pitchFamily="-111" charset="2"/>
        <a:buChar char=" "/>
        <a:defRPr sz="2000">
          <a:solidFill>
            <a:schemeClr val="tx1"/>
          </a:solidFill>
          <a:latin typeface="+mn-lt"/>
          <a:ea typeface="+mn-ea"/>
          <a:cs typeface="+mn-cs"/>
          <a:sym typeface="Book Antiqua" pitchFamily="-111" charset="0"/>
        </a:defRPr>
      </a:lvl6pPr>
      <a:lvl7pPr marL="2438295" indent="-181834" algn="l" rtl="0" fontAlgn="base">
        <a:spcBef>
          <a:spcPts val="500"/>
        </a:spcBef>
        <a:spcAft>
          <a:spcPct val="0"/>
        </a:spcAft>
        <a:buClr>
          <a:srgbClr val="FFFFFF"/>
        </a:buClr>
        <a:buSzPct val="100000"/>
        <a:buFont typeface="Wingdings 2" pitchFamily="-111" charset="2"/>
        <a:buChar char=" "/>
        <a:defRPr sz="2000">
          <a:solidFill>
            <a:schemeClr val="tx1"/>
          </a:solidFill>
          <a:latin typeface="+mn-lt"/>
          <a:ea typeface="+mn-ea"/>
          <a:cs typeface="+mn-cs"/>
          <a:sym typeface="Book Antiqua" pitchFamily="-111" charset="0"/>
        </a:defRPr>
      </a:lvl7pPr>
      <a:lvl8pPr marL="2893698" indent="-181834" algn="l" rtl="0" fontAlgn="base">
        <a:spcBef>
          <a:spcPts val="500"/>
        </a:spcBef>
        <a:spcAft>
          <a:spcPct val="0"/>
        </a:spcAft>
        <a:buClr>
          <a:srgbClr val="FFFFFF"/>
        </a:buClr>
        <a:buSzPct val="100000"/>
        <a:buFont typeface="Wingdings 2" pitchFamily="-111" charset="2"/>
        <a:buChar char=" "/>
        <a:defRPr sz="2000">
          <a:solidFill>
            <a:schemeClr val="tx1"/>
          </a:solidFill>
          <a:latin typeface="+mn-lt"/>
          <a:ea typeface="+mn-ea"/>
          <a:cs typeface="+mn-cs"/>
          <a:sym typeface="Book Antiqua" pitchFamily="-111" charset="0"/>
        </a:defRPr>
      </a:lvl8pPr>
      <a:lvl9pPr marL="3349102" indent="-181834" algn="l" rtl="0" fontAlgn="base">
        <a:spcBef>
          <a:spcPts val="500"/>
        </a:spcBef>
        <a:spcAft>
          <a:spcPct val="0"/>
        </a:spcAft>
        <a:buClr>
          <a:srgbClr val="FFFFFF"/>
        </a:buClr>
        <a:buSzPct val="100000"/>
        <a:buFont typeface="Wingdings 2" pitchFamily="-111" charset="2"/>
        <a:buChar char=" "/>
        <a:defRPr sz="2000">
          <a:solidFill>
            <a:schemeClr val="tx1"/>
          </a:solidFill>
          <a:latin typeface="+mn-lt"/>
          <a:ea typeface="+mn-ea"/>
          <a:cs typeface="+mn-cs"/>
          <a:sym typeface="Book Antiqua" pitchFamily="-111" charset="0"/>
        </a:defRPr>
      </a:lvl9pPr>
    </p:bodyStyle>
    <p:otherStyle>
      <a:defPPr>
        <a:defRPr lang="en-US"/>
      </a:defPPr>
      <a:lvl1pPr marL="0" algn="l" defTabSz="455384" rtl="0" eaLnBrk="1" latinLnBrk="0" hangingPunct="1">
        <a:defRPr sz="1800" kern="1200">
          <a:solidFill>
            <a:schemeClr val="tx1"/>
          </a:solidFill>
          <a:latin typeface="+mn-lt"/>
          <a:ea typeface="+mn-ea"/>
          <a:cs typeface="+mn-cs"/>
        </a:defRPr>
      </a:lvl1pPr>
      <a:lvl2pPr marL="455384" algn="l" defTabSz="455384" rtl="0" eaLnBrk="1" latinLnBrk="0" hangingPunct="1">
        <a:defRPr sz="1800" kern="1200">
          <a:solidFill>
            <a:schemeClr val="tx1"/>
          </a:solidFill>
          <a:latin typeface="+mn-lt"/>
          <a:ea typeface="+mn-ea"/>
          <a:cs typeface="+mn-cs"/>
        </a:defRPr>
      </a:lvl2pPr>
      <a:lvl3pPr marL="910797" algn="l" defTabSz="455384" rtl="0" eaLnBrk="1" latinLnBrk="0" hangingPunct="1">
        <a:defRPr sz="1800" kern="1200">
          <a:solidFill>
            <a:schemeClr val="tx1"/>
          </a:solidFill>
          <a:latin typeface="+mn-lt"/>
          <a:ea typeface="+mn-ea"/>
          <a:cs typeface="+mn-cs"/>
        </a:defRPr>
      </a:lvl3pPr>
      <a:lvl4pPr marL="1366210" algn="l" defTabSz="455384" rtl="0" eaLnBrk="1" latinLnBrk="0" hangingPunct="1">
        <a:defRPr sz="1800" kern="1200">
          <a:solidFill>
            <a:schemeClr val="tx1"/>
          </a:solidFill>
          <a:latin typeface="+mn-lt"/>
          <a:ea typeface="+mn-ea"/>
          <a:cs typeface="+mn-cs"/>
        </a:defRPr>
      </a:lvl4pPr>
      <a:lvl5pPr marL="1821607" algn="l" defTabSz="455384" rtl="0" eaLnBrk="1" latinLnBrk="0" hangingPunct="1">
        <a:defRPr sz="1800" kern="1200">
          <a:solidFill>
            <a:schemeClr val="tx1"/>
          </a:solidFill>
          <a:latin typeface="+mn-lt"/>
          <a:ea typeface="+mn-ea"/>
          <a:cs typeface="+mn-cs"/>
        </a:defRPr>
      </a:lvl5pPr>
      <a:lvl6pPr marL="2277020" algn="l" defTabSz="455384" rtl="0" eaLnBrk="1" latinLnBrk="0" hangingPunct="1">
        <a:defRPr sz="1800" kern="1200">
          <a:solidFill>
            <a:schemeClr val="tx1"/>
          </a:solidFill>
          <a:latin typeface="+mn-lt"/>
          <a:ea typeface="+mn-ea"/>
          <a:cs typeface="+mn-cs"/>
        </a:defRPr>
      </a:lvl6pPr>
      <a:lvl7pPr marL="2732415" algn="l" defTabSz="455384" rtl="0" eaLnBrk="1" latinLnBrk="0" hangingPunct="1">
        <a:defRPr sz="1800" kern="1200">
          <a:solidFill>
            <a:schemeClr val="tx1"/>
          </a:solidFill>
          <a:latin typeface="+mn-lt"/>
          <a:ea typeface="+mn-ea"/>
          <a:cs typeface="+mn-cs"/>
        </a:defRPr>
      </a:lvl7pPr>
      <a:lvl8pPr marL="3187813" algn="l" defTabSz="455384" rtl="0" eaLnBrk="1" latinLnBrk="0" hangingPunct="1">
        <a:defRPr sz="1800" kern="1200">
          <a:solidFill>
            <a:schemeClr val="tx1"/>
          </a:solidFill>
          <a:latin typeface="+mn-lt"/>
          <a:ea typeface="+mn-ea"/>
          <a:cs typeface="+mn-cs"/>
        </a:defRPr>
      </a:lvl8pPr>
      <a:lvl9pPr marL="3643203" algn="l" defTabSz="45538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CAD5D-87FF-43F5-940D-352D885C59D6}" type="datetimeFigureOut">
              <a:rPr lang="en-US" smtClean="0"/>
              <a:t>3/14/2025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BACC3-BE42-48A6-849F-73DE75713E37}" type="slidenum">
              <a:rPr lang="en-US" smtClean="0"/>
              <a:t>‹#›</a:t>
            </a:fld>
            <a:endParaRPr lang="en-US"/>
          </a:p>
        </p:txBody>
      </p:sp>
    </p:spTree>
    <p:extLst>
      <p:ext uri="{BB962C8B-B14F-4D97-AF65-F5344CB8AC3E}">
        <p14:creationId xmlns:p14="http://schemas.microsoft.com/office/powerpoint/2010/main" val="2656118860"/>
      </p:ext>
    </p:extLst>
  </p:cSld>
  <p:clrMap bg1="lt1" tx1="dk1" bg2="lt2" tx2="dk2" accent1="accent1" accent2="accent2" accent3="accent3" accent4="accent4" accent5="accent5" accent6="accent6" hlink="hlink" folHlink="folHlink"/>
  <p:sldLayoutIdLst>
    <p:sldLayoutId id="2147484655" r:id="rId1"/>
    <p:sldLayoutId id="2147484656" r:id="rId2"/>
  </p:sldLayoutIdLst>
  <p:transition spd="med">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287E7-0531-412B-AD2B-FF0386150B8B}" type="datetimeFigureOut">
              <a:rPr lang="en-US" smtClean="0"/>
              <a:t>3/14/2025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DF6AB-FC40-44DD-A68E-CE6DA50046B9}" type="slidenum">
              <a:rPr lang="en-US" smtClean="0"/>
              <a:t>‹#›</a:t>
            </a:fld>
            <a:endParaRPr lang="en-US"/>
          </a:p>
        </p:txBody>
      </p:sp>
    </p:spTree>
    <p:extLst>
      <p:ext uri="{BB962C8B-B14F-4D97-AF65-F5344CB8AC3E}">
        <p14:creationId xmlns:p14="http://schemas.microsoft.com/office/powerpoint/2010/main" val="3872335195"/>
      </p:ext>
    </p:extLst>
  </p:cSld>
  <p:clrMap bg1="lt1" tx1="dk1" bg2="lt2" tx2="dk2" accent1="accent1" accent2="accent2" accent3="accent3" accent4="accent4" accent5="accent5" accent6="accent6" hlink="hlink" folHlink="folHlink"/>
  <p:sldLayoutIdLst>
    <p:sldLayoutId id="2147484658" r:id="rId1"/>
    <p:sldLayoutId id="2147484659" r:id="rId2"/>
  </p:sldLayoutIdLst>
  <p:transition spd="med">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EC715-17B2-4E15-A8B4-CBFFA8351244}" type="datetimeFigureOut">
              <a:rPr lang="en-US" smtClean="0">
                <a:solidFill>
                  <a:prstClr val="black">
                    <a:tint val="75000"/>
                  </a:prstClr>
                </a:solidFill>
                <a:latin typeface="Calibri"/>
              </a:rPr>
              <a:pPr/>
              <a:t>3/14/2025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7E5B9-FD2D-4982-8ADF-1C99D92909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41842"/>
      </p:ext>
    </p:extLst>
  </p:cSld>
  <p:clrMap bg1="lt1" tx1="dk1" bg2="lt2" tx2="dk2" accent1="accent1" accent2="accent2" accent3="accent3" accent4="accent4" accent5="accent5" accent6="accent6" hlink="hlink" folHlink="folHlink"/>
  <p:transition spd="med">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EC715-17B2-4E15-A8B4-CBFFA8351244}" type="datetimeFigureOut">
              <a:rPr lang="en-US" smtClean="0">
                <a:solidFill>
                  <a:prstClr val="black">
                    <a:tint val="75000"/>
                  </a:prstClr>
                </a:solidFill>
              </a:rPr>
              <a:pPr/>
              <a:t>3/14/2025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7E5B9-FD2D-4982-8ADF-1C99D92909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510448"/>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ransition spd="med">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3A1DD663-50E2-4E47-9A20-FD297989FE3F}" type="datetimeFigureOut">
              <a:rPr lang="en-US">
                <a:solidFill>
                  <a:prstClr val="white">
                    <a:shade val="50000"/>
                  </a:prstClr>
                </a:solidFill>
              </a:rPr>
              <a:pPr>
                <a:defRPr/>
              </a:pPr>
              <a:t>3/14/2025</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dirty="0">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EF23332A-6BB2-4826-8627-6D10AAEAF0B0}"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3734080825"/>
      </p:ext>
    </p:extLst>
  </p:cSld>
  <p:clrMap bg1="dk1" tx1="lt1" bg2="dk2" tx2="lt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ransition spd="med">
    <p:fade thruBlk="1"/>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920CB-0D47-4AD5-BB74-5DDC9A8021F5}" type="datetimeFigureOut">
              <a:rPr lang="en-US" smtClean="0"/>
              <a:t>3/14/2025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778B5-4704-4F5D-A6BE-6FAC8F2325B5}" type="slidenum">
              <a:rPr lang="en-US" smtClean="0"/>
              <a:t>‹#›</a:t>
            </a:fld>
            <a:endParaRPr lang="en-US"/>
          </a:p>
        </p:txBody>
      </p:sp>
    </p:spTree>
    <p:extLst>
      <p:ext uri="{BB962C8B-B14F-4D97-AF65-F5344CB8AC3E}">
        <p14:creationId xmlns:p14="http://schemas.microsoft.com/office/powerpoint/2010/main" val="4226928288"/>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ransition spd="med">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6C264CFD-651F-4AF3-8C09-DAC8BE847AA9}" type="datetimeFigureOut">
              <a:rPr lang="en-US" smtClean="0">
                <a:solidFill>
                  <a:prstClr val="black">
                    <a:tint val="75000"/>
                  </a:prstClr>
                </a:solidFill>
              </a:rPr>
              <a:pPr defTabSz="457200"/>
              <a:t>3/14/2025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86A49B75-4358-4F6F-975A-9A44AA76893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78873433"/>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Lst>
  <p:transition spd="med">
    <p:fade thruBlk="1"/>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9220A-B495-6748-9C35-CD13C9E98031}" type="datetimeFigureOut">
              <a:rPr lang="en-US" smtClean="0"/>
              <a:t>3/14/2025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7C579-F792-9F4D-9E0F-9890095F475F}" type="slidenum">
              <a:rPr lang="en-US" smtClean="0"/>
              <a:t>‹#›</a:t>
            </a:fld>
            <a:endParaRPr lang="en-US"/>
          </a:p>
        </p:txBody>
      </p:sp>
    </p:spTree>
    <p:extLst>
      <p:ext uri="{BB962C8B-B14F-4D97-AF65-F5344CB8AC3E}">
        <p14:creationId xmlns:p14="http://schemas.microsoft.com/office/powerpoint/2010/main" val="3527052623"/>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ransition spd="med">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6"/>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86"/>
            <a:ext cx="258624" cy="248305"/>
          </a:xfrm>
          <a:prstGeom prst="rect">
            <a:avLst/>
          </a:prstGeom>
          <a:ln w="12700">
            <a:miter lim="400000"/>
          </a:ln>
        </p:spPr>
        <p:txBody>
          <a:bodyPr wrap="none" lIns="45719" rIns="45719" anchor="ctr">
            <a:spAutoFit/>
          </a:bodyPr>
          <a:lstStyle>
            <a:lvl1pPr algn="r">
              <a:defRPr sz="1200">
                <a:solidFill>
                  <a:srgbClr val="BABABA"/>
                </a:solidFill>
              </a:defRPr>
            </a:lvl1pPr>
          </a:lstStyle>
          <a:p>
            <a:fld id="{86CB4B4D-7CA3-9044-876B-883B54F8677D}" type="slidenum">
              <a:t>‹#›</a:t>
            </a:fld>
            <a:endParaRPr/>
          </a:p>
        </p:txBody>
      </p:sp>
    </p:spTree>
    <p:extLst>
      <p:ext uri="{BB962C8B-B14F-4D97-AF65-F5344CB8AC3E}">
        <p14:creationId xmlns:p14="http://schemas.microsoft.com/office/powerpoint/2010/main" val="3191745300"/>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42" r:id="rId14"/>
    <p:sldLayoutId id="2147484443" r:id="rId15"/>
    <p:sldLayoutId id="2147484444" r:id="rId16"/>
    <p:sldLayoutId id="2147484445" r:id="rId17"/>
    <p:sldLayoutId id="2147484446" r:id="rId18"/>
    <p:sldLayoutId id="2147484447" r:id="rId19"/>
    <p:sldLayoutId id="2147484448" r:id="rId20"/>
    <p:sldLayoutId id="2147484449" r:id="rId21"/>
    <p:sldLayoutId id="2147484450" r:id="rId22"/>
    <p:sldLayoutId id="2147484451" r:id="rId23"/>
    <p:sldLayoutId id="2147484452" r:id="rId24"/>
    <p:sldLayoutId id="2147484453" r:id="rId25"/>
    <p:sldLayoutId id="2147484454" r:id="rId26"/>
    <p:sldLayoutId id="2147484455" r:id="rId27"/>
    <p:sldLayoutId id="2147484456" r:id="rId28"/>
    <p:sldLayoutId id="2147484457" r:id="rId29"/>
    <p:sldLayoutId id="2147484458" r:id="rId30"/>
    <p:sldLayoutId id="2147484459" r:id="rId31"/>
    <p:sldLayoutId id="2147484460" r:id="rId32"/>
    <p:sldLayoutId id="2147484461" r:id="rId33"/>
    <p:sldLayoutId id="2147484462" r:id="rId34"/>
    <p:sldLayoutId id="2147484463" r:id="rId35"/>
    <p:sldLayoutId id="2147484464" r:id="rId36"/>
    <p:sldLayoutId id="2147484465" r:id="rId37"/>
    <p:sldLayoutId id="2147484466" r:id="rId38"/>
    <p:sldLayoutId id="2147484467" r:id="rId39"/>
    <p:sldLayoutId id="2147484468" r:id="rId40"/>
    <p:sldLayoutId id="2147484469" r:id="rId41"/>
    <p:sldLayoutId id="2147484470" r:id="rId42"/>
    <p:sldLayoutId id="2147484471" r:id="rId43"/>
    <p:sldLayoutId id="2147484472" r:id="rId44"/>
    <p:sldLayoutId id="2147484473" r:id="rId45"/>
    <p:sldLayoutId id="2147484474" r:id="rId46"/>
    <p:sldLayoutId id="2147484475" r:id="rId47"/>
    <p:sldLayoutId id="2147484476" r:id="rId48"/>
    <p:sldLayoutId id="2147484477" r:id="rId49"/>
    <p:sldLayoutId id="2147484478" r:id="rId50"/>
    <p:sldLayoutId id="2147484479" r:id="rId51"/>
    <p:sldLayoutId id="2147484480" r:id="rId52"/>
    <p:sldLayoutId id="2147484481" r:id="rId53"/>
    <p:sldLayoutId id="2147484482" r:id="rId54"/>
    <p:sldLayoutId id="2147484483" r:id="rId55"/>
    <p:sldLayoutId id="2147484484" r:id="rId56"/>
    <p:sldLayoutId id="2147484485" r:id="rId57"/>
    <p:sldLayoutId id="2147484486" r:id="rId58"/>
    <p:sldLayoutId id="2147484487" r:id="rId59"/>
    <p:sldLayoutId id="2147484488" r:id="rId60"/>
    <p:sldLayoutId id="2147484489" r:id="rId61"/>
    <p:sldLayoutId id="2147484490" r:id="rId62"/>
    <p:sldLayoutId id="2147484491" r:id="rId63"/>
    <p:sldLayoutId id="2147484492" r:id="rId64"/>
    <p:sldLayoutId id="2147484493" r:id="rId65"/>
    <p:sldLayoutId id="2147484494" r:id="rId66"/>
    <p:sldLayoutId id="2147484495" r:id="rId67"/>
    <p:sldLayoutId id="2147484496" r:id="rId68"/>
    <p:sldLayoutId id="2147484497" r:id="rId69"/>
    <p:sldLayoutId id="2147484498" r:id="rId70"/>
    <p:sldLayoutId id="2147484499" r:id="rId71"/>
    <p:sldLayoutId id="2147484500" r:id="rId72"/>
    <p:sldLayoutId id="2147484501" r:id="rId73"/>
    <p:sldLayoutId id="2147484502" r:id="rId74"/>
    <p:sldLayoutId id="2147484503" r:id="rId75"/>
    <p:sldLayoutId id="2147484504" r:id="rId76"/>
    <p:sldLayoutId id="2147484505" r:id="rId77"/>
    <p:sldLayoutId id="2147484506" r:id="rId78"/>
    <p:sldLayoutId id="2147484507" r:id="rId79"/>
    <p:sldLayoutId id="2147484508" r:id="rId80"/>
    <p:sldLayoutId id="2147484509" r:id="rId81"/>
    <p:sldLayoutId id="2147484510" r:id="rId82"/>
    <p:sldLayoutId id="2147484511" r:id="rId83"/>
    <p:sldLayoutId id="2147484512" r:id="rId84"/>
    <p:sldLayoutId id="2147484513" r:id="rId85"/>
    <p:sldLayoutId id="2147484514" r:id="rId86"/>
    <p:sldLayoutId id="2147484515" r:id="rId87"/>
    <p:sldLayoutId id="2147484516" r:id="rId88"/>
    <p:sldLayoutId id="2147484517" r:id="rId89"/>
    <p:sldLayoutId id="2147484518" r:id="rId90"/>
    <p:sldLayoutId id="2147484519" r:id="rId91"/>
    <p:sldLayoutId id="2147484520" r:id="rId92"/>
    <p:sldLayoutId id="2147484521" r:id="rId93"/>
    <p:sldLayoutId id="2147484522" r:id="rId94"/>
    <p:sldLayoutId id="2147484523" r:id="rId95"/>
    <p:sldLayoutId id="2147484524" r:id="rId96"/>
    <p:sldLayoutId id="2147484525" r:id="rId97"/>
    <p:sldLayoutId id="2147484526" r:id="rId98"/>
    <p:sldLayoutId id="2147484527" r:id="rId99"/>
    <p:sldLayoutId id="2147484528" r:id="rId100"/>
    <p:sldLayoutId id="2147484529" r:id="rId101"/>
    <p:sldLayoutId id="2147484530" r:id="rId102"/>
    <p:sldLayoutId id="2147484531" r:id="rId103"/>
    <p:sldLayoutId id="2147484532" r:id="rId104"/>
    <p:sldLayoutId id="2147484533" r:id="rId105"/>
    <p:sldLayoutId id="2147484534" r:id="rId106"/>
    <p:sldLayoutId id="2147484535" r:id="rId107"/>
    <p:sldLayoutId id="2147484536" r:id="rId108"/>
    <p:sldLayoutId id="2147484537" r:id="rId109"/>
    <p:sldLayoutId id="2147484538" r:id="rId110"/>
    <p:sldLayoutId id="2147484539" r:id="rId111"/>
    <p:sldLayoutId id="2147484540" r:id="rId112"/>
    <p:sldLayoutId id="2147484541" r:id="rId113"/>
    <p:sldLayoutId id="2147484542" r:id="rId114"/>
    <p:sldLayoutId id="2147484543" r:id="rId115"/>
    <p:sldLayoutId id="2147484544" r:id="rId116"/>
    <p:sldLayoutId id="2147484545" r:id="rId117"/>
    <p:sldLayoutId id="2147484546" r:id="rId118"/>
    <p:sldLayoutId id="2147484547" r:id="rId119"/>
    <p:sldLayoutId id="2147484548" r:id="rId120"/>
    <p:sldLayoutId id="2147484549" r:id="rId121"/>
    <p:sldLayoutId id="2147484550" r:id="rId122"/>
    <p:sldLayoutId id="2147484551" r:id="rId123"/>
    <p:sldLayoutId id="2147484552" r:id="rId124"/>
    <p:sldLayoutId id="2147484553" r:id="rId125"/>
    <p:sldLayoutId id="2147484554" r:id="rId126"/>
    <p:sldLayoutId id="2147484555" r:id="rId127"/>
    <p:sldLayoutId id="2147484556" r:id="rId128"/>
    <p:sldLayoutId id="2147484557" r:id="rId129"/>
    <p:sldLayoutId id="2147484558" r:id="rId130"/>
    <p:sldLayoutId id="2147484559" r:id="rId131"/>
    <p:sldLayoutId id="2147484560" r:id="rId132"/>
    <p:sldLayoutId id="2147484561" r:id="rId133"/>
    <p:sldLayoutId id="2147484562" r:id="rId134"/>
    <p:sldLayoutId id="2147484563" r:id="rId135"/>
    <p:sldLayoutId id="2147484564" r:id="rId136"/>
    <p:sldLayoutId id="2147484565" r:id="rId137"/>
    <p:sldLayoutId id="2147484566" r:id="rId138"/>
    <p:sldLayoutId id="2147484567" r:id="rId139"/>
    <p:sldLayoutId id="2147484568" r:id="rId140"/>
    <p:sldLayoutId id="2147484569" r:id="rId141"/>
    <p:sldLayoutId id="2147484570" r:id="rId142"/>
    <p:sldLayoutId id="2147484571" r:id="rId143"/>
    <p:sldLayoutId id="2147484572" r:id="rId144"/>
    <p:sldLayoutId id="2147484573" r:id="rId145"/>
    <p:sldLayoutId id="2147484574" r:id="rId146"/>
    <p:sldLayoutId id="2147484575" r:id="rId147"/>
    <p:sldLayoutId id="2147484576" r:id="rId148"/>
    <p:sldLayoutId id="2147484577" r:id="rId149"/>
    <p:sldLayoutId id="2147484578" r:id="rId150"/>
    <p:sldLayoutId id="2147484579" r:id="rId151"/>
    <p:sldLayoutId id="2147484580" r:id="rId152"/>
    <p:sldLayoutId id="2147484581" r:id="rId153"/>
    <p:sldLayoutId id="2147484582" r:id="rId154"/>
    <p:sldLayoutId id="2147484583" r:id="rId155"/>
    <p:sldLayoutId id="2147484584" r:id="rId156"/>
    <p:sldLayoutId id="2147484585" r:id="rId157"/>
    <p:sldLayoutId id="2147484586" r:id="rId158"/>
    <p:sldLayoutId id="2147484587" r:id="rId159"/>
    <p:sldLayoutId id="2147484588" r:id="rId160"/>
    <p:sldLayoutId id="2147484589" r:id="rId161"/>
    <p:sldLayoutId id="2147484590" r:id="rId162"/>
    <p:sldLayoutId id="2147484591" r:id="rId163"/>
    <p:sldLayoutId id="2147484592" r:id="rId164"/>
    <p:sldLayoutId id="2147484593" r:id="rId165"/>
    <p:sldLayoutId id="2147484594" r:id="rId166"/>
    <p:sldLayoutId id="2147484595" r:id="rId167"/>
    <p:sldLayoutId id="2147484596" r:id="rId168"/>
    <p:sldLayoutId id="2147484597" r:id="rId169"/>
    <p:sldLayoutId id="2147484598" r:id="rId170"/>
    <p:sldLayoutId id="2147484599" r:id="rId171"/>
    <p:sldLayoutId id="2147484600" r:id="rId172"/>
    <p:sldLayoutId id="2147484601" r:id="rId173"/>
    <p:sldLayoutId id="2147484602" r:id="rId174"/>
    <p:sldLayoutId id="2147484603" r:id="rId175"/>
    <p:sldLayoutId id="2147484604" r:id="rId176"/>
    <p:sldLayoutId id="2147484605" r:id="rId177"/>
    <p:sldLayoutId id="2147484606" r:id="rId178"/>
    <p:sldLayoutId id="2147484607" r:id="rId179"/>
    <p:sldLayoutId id="2147484608" r:id="rId180"/>
    <p:sldLayoutId id="2147484609" r:id="rId181"/>
    <p:sldLayoutId id="2147484610" r:id="rId182"/>
    <p:sldLayoutId id="2147484611" r:id="rId183"/>
    <p:sldLayoutId id="2147484612" r:id="rId184"/>
    <p:sldLayoutId id="2147484613" r:id="rId185"/>
    <p:sldLayoutId id="2147484614" r:id="rId186"/>
    <p:sldLayoutId id="2147484615" r:id="rId187"/>
  </p:sldLayoutIdLst>
  <p:transition spd="med">
    <p:fade thruBlk="1"/>
  </p:transition>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3A1DD663-50E2-4E47-9A20-FD297989FE3F}" type="datetimeFigureOut">
              <a:rPr lang="en-US">
                <a:solidFill>
                  <a:prstClr val="white">
                    <a:shade val="50000"/>
                  </a:prstClr>
                </a:solidFill>
                <a:latin typeface="Book Antiqua"/>
              </a:rPr>
              <a:pPr>
                <a:defRPr/>
              </a:pPr>
              <a:t>3/14/2025</a:t>
            </a:fld>
            <a:endParaRPr lang="en-US" dirty="0">
              <a:solidFill>
                <a:prstClr val="white">
                  <a:shade val="50000"/>
                </a:prstClr>
              </a:solidFill>
              <a:latin typeface="Book Antiqua"/>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dirty="0">
              <a:solidFill>
                <a:prstClr val="white">
                  <a:shade val="50000"/>
                </a:prstClr>
              </a:solidFill>
              <a:latin typeface="Book Antiqua"/>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EF23332A-6BB2-4826-8627-6D10AAEAF0B0}" type="slidenum">
              <a:rPr lang="en-US">
                <a:solidFill>
                  <a:prstClr val="white">
                    <a:shade val="50000"/>
                  </a:prstClr>
                </a:solidFill>
                <a:latin typeface="Book Antiqua"/>
              </a:rPr>
              <a:pPr>
                <a:defRPr/>
              </a:pPr>
              <a:t>‹#›</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2280326381"/>
      </p:ext>
    </p:extLst>
  </p:cSld>
  <p:clrMap bg1="dk1" tx1="lt1" bg2="dk2"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ransition spd="med">
    <p:fade thruBlk="1"/>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hemeOverride" Target="../theme/themeOverride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0.xml"/><Relationship Id="rId1" Type="http://schemas.openxmlformats.org/officeDocument/2006/relationships/themeOverride" Target="../theme/themeOverride4.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5.xml"/><Relationship Id="rId1" Type="http://schemas.openxmlformats.org/officeDocument/2006/relationships/themeOverride" Target="../theme/themeOverride5.xml"/><Relationship Id="rId5" Type="http://schemas.openxmlformats.org/officeDocument/2006/relationships/image" Target="../media/image12.png"/><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5.xml"/><Relationship Id="rId1" Type="http://schemas.openxmlformats.org/officeDocument/2006/relationships/themeOverride" Target="../theme/themeOverride6.xml"/><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0.xml"/><Relationship Id="rId1" Type="http://schemas.openxmlformats.org/officeDocument/2006/relationships/themeOverride" Target="../theme/themeOverride7.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6.xml"/><Relationship Id="rId1" Type="http://schemas.openxmlformats.org/officeDocument/2006/relationships/themeOverride" Target="../theme/themeOverride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4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58.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68.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8.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8.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58.xml"/><Relationship Id="rId1" Type="http://schemas.openxmlformats.org/officeDocument/2006/relationships/themeOverride" Target="../theme/themeOverride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9.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8.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46.xml"/><Relationship Id="rId1" Type="http://schemas.openxmlformats.org/officeDocument/2006/relationships/themeOverride" Target="../theme/themeOverride10.xml"/><Relationship Id="rId5" Type="http://schemas.microsoft.com/office/2007/relationships/hdphoto" Target="../media/hdphoto1.wdp"/><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35.xml"/><Relationship Id="rId1" Type="http://schemas.openxmlformats.org/officeDocument/2006/relationships/themeOverride" Target="../theme/themeOverride1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0.xml"/><Relationship Id="rId1" Type="http://schemas.openxmlformats.org/officeDocument/2006/relationships/themeOverride" Target="../theme/themeOverride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80.xml"/><Relationship Id="rId1" Type="http://schemas.openxmlformats.org/officeDocument/2006/relationships/themeOverride" Target="../theme/themeOverride12.xml"/><Relationship Id="rId4" Type="http://schemas.openxmlformats.org/officeDocument/2006/relationships/hyperlink" Target="mailto:RevKitty@unityinnaperville.or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2.xml"/><Relationship Id="rId1" Type="http://schemas.openxmlformats.org/officeDocument/2006/relationships/themeOverride" Target="../theme/themeOverride13.xml"/><Relationship Id="rId5" Type="http://schemas.openxmlformats.org/officeDocument/2006/relationships/image" Target="../media/image25.png"/><Relationship Id="rId4" Type="http://schemas.openxmlformats.org/officeDocument/2006/relationships/image" Target="../media/image24.jfi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0.xml"/><Relationship Id="rId1" Type="http://schemas.openxmlformats.org/officeDocument/2006/relationships/themeOverride" Target="../theme/themeOverride14.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themeOverride" Target="../theme/themeOverride15.xml"/><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0.xml"/><Relationship Id="rId1" Type="http://schemas.openxmlformats.org/officeDocument/2006/relationships/themeOverride" Target="../theme/themeOverride16.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xml"/><Relationship Id="rId1" Type="http://schemas.openxmlformats.org/officeDocument/2006/relationships/themeOverride" Target="../theme/themeOverride3.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439241"/>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6E65F34-A56C-3DBF-FBB4-CAAB7B9E4C69}"/>
            </a:ext>
          </a:extLst>
        </p:cNvPr>
        <p:cNvGrpSpPr/>
        <p:nvPr/>
      </p:nvGrpSpPr>
      <p:grpSpPr>
        <a:xfrm>
          <a:off x="0" y="0"/>
          <a:ext cx="0" cy="0"/>
          <a:chOff x="0" y="0"/>
          <a:chExt cx="0" cy="0"/>
        </a:xfrm>
      </p:grpSpPr>
    </p:spTree>
    <p:extLst>
      <p:ext uri="{BB962C8B-B14F-4D97-AF65-F5344CB8AC3E}">
        <p14:creationId xmlns:p14="http://schemas.microsoft.com/office/powerpoint/2010/main" val="3580407654"/>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C3E023B3-6D86-30FE-72C1-9A8E32CFA7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D9B6C9-0680-8D0D-31BB-E573B67D6C5D}"/>
              </a:ext>
            </a:extLst>
          </p:cNvPr>
          <p:cNvSpPr txBox="1"/>
          <p:nvPr/>
        </p:nvSpPr>
        <p:spPr>
          <a:xfrm>
            <a:off x="953682" y="616187"/>
            <a:ext cx="7667625" cy="28931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 thief is only there to steal and kill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and destroy. I came so they can have real and eternal life, more and better life than they ever dreamed of.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											       John 10.10</a:t>
            </a:r>
            <a:endParaRPr kumimoji="0" lang="en-US" sz="20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B9E8AD8-6B15-D14C-EDD5-FF7E8CA38344}"/>
              </a:ext>
            </a:extLst>
          </p:cNvPr>
          <p:cNvSpPr txBox="1"/>
          <p:nvPr/>
        </p:nvSpPr>
        <p:spPr>
          <a:xfrm>
            <a:off x="1085986" y="3762996"/>
            <a:ext cx="7667625" cy="17851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It is the spirit that gives life; the flesh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is useless.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											       John 6.63</a:t>
            </a:r>
            <a:endParaRPr kumimoji="0" lang="en-US" sz="20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841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37659B-BCD0-13BC-ABBC-7AD17234B84E}"/>
            </a:ext>
          </a:extLst>
        </p:cNvPr>
        <p:cNvGrpSpPr/>
        <p:nvPr/>
      </p:nvGrpSpPr>
      <p:grpSpPr>
        <a:xfrm>
          <a:off x="0" y="0"/>
          <a:ext cx="0" cy="0"/>
          <a:chOff x="0" y="0"/>
          <a:chExt cx="0" cy="0"/>
        </a:xfrm>
      </p:grpSpPr>
    </p:spTree>
    <p:extLst>
      <p:ext uri="{BB962C8B-B14F-4D97-AF65-F5344CB8AC3E}">
        <p14:creationId xmlns:p14="http://schemas.microsoft.com/office/powerpoint/2010/main" val="3913464474"/>
      </p:ext>
    </p:extLst>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75F16992-0444-5605-2AC0-CAC34820F1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447213-6954-8464-70F8-87878DBA7163}"/>
              </a:ext>
            </a:extLst>
          </p:cNvPr>
          <p:cNvSpPr txBox="1"/>
          <p:nvPr/>
        </p:nvSpPr>
        <p:spPr>
          <a:xfrm>
            <a:off x="863247" y="2505277"/>
            <a:ext cx="7667625"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If you do not doubt in your heart, but believe that what you say will come to pass, it will be done for you.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											       Mark 11.24</a:t>
            </a:r>
            <a:endParaRPr kumimoji="0" lang="en-US" sz="20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207059"/>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27087-CFA4-8175-6A48-D65F55FBC8FF}"/>
              </a:ext>
            </a:extLst>
          </p:cNvPr>
          <p:cNvSpPr txBox="1"/>
          <p:nvPr/>
        </p:nvSpPr>
        <p:spPr>
          <a:xfrm>
            <a:off x="239315" y="694462"/>
            <a:ext cx="86653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66FF33"/>
                </a:solidFill>
                <a:effectLst/>
                <a:uLnTx/>
                <a:uFillTx/>
                <a:latin typeface="Calibri" panose="020F0502020204030204"/>
                <a:ea typeface="+mn-ea"/>
                <a:cs typeface="+mn-cs"/>
              </a:rPr>
              <a:t>CREATE PRO-ACTIVELY with an OPEN MIND</a:t>
            </a:r>
          </a:p>
        </p:txBody>
      </p:sp>
      <p:sp>
        <p:nvSpPr>
          <p:cNvPr id="3" name="TextBox 2">
            <a:extLst>
              <a:ext uri="{FF2B5EF4-FFF2-40B4-BE49-F238E27FC236}">
                <a16:creationId xmlns:a16="http://schemas.microsoft.com/office/drawing/2014/main" id="{49CEB5EC-D304-10DA-72A8-7D1A301EA1C5}"/>
              </a:ext>
            </a:extLst>
          </p:cNvPr>
          <p:cNvSpPr txBox="1"/>
          <p:nvPr/>
        </p:nvSpPr>
        <p:spPr>
          <a:xfrm>
            <a:off x="2032082" y="2076862"/>
            <a:ext cx="582572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If money were no object…</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7ED296D-CF8B-CB25-66F4-044A6727F45F}"/>
              </a:ext>
            </a:extLst>
          </p:cNvPr>
          <p:cNvSpPr txBox="1"/>
          <p:nvPr/>
        </p:nvSpPr>
        <p:spPr>
          <a:xfrm>
            <a:off x="2032082" y="2719258"/>
            <a:ext cx="5825730" cy="5855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If I could do anything I want…</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4854B3D-7CA7-404A-AB1E-D8AF01DC7FEC}"/>
              </a:ext>
            </a:extLst>
          </p:cNvPr>
          <p:cNvSpPr txBox="1"/>
          <p:nvPr/>
        </p:nvSpPr>
        <p:spPr>
          <a:xfrm>
            <a:off x="2032082" y="3362439"/>
            <a:ext cx="5825730" cy="5855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If I couldn’t fail …</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DB0F2CD-A09A-C9A3-D536-0F029579272D}"/>
              </a:ext>
            </a:extLst>
          </p:cNvPr>
          <p:cNvSpPr txBox="1"/>
          <p:nvPr/>
        </p:nvSpPr>
        <p:spPr>
          <a:xfrm>
            <a:off x="2032082" y="4005620"/>
            <a:ext cx="5825730" cy="5855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I feel most alive when…</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1756AEE-AADF-E1EA-7D8E-F688EF086EBA}"/>
              </a:ext>
            </a:extLst>
          </p:cNvPr>
          <p:cNvSpPr txBox="1"/>
          <p:nvPr/>
        </p:nvSpPr>
        <p:spPr>
          <a:xfrm>
            <a:off x="2032082" y="4648801"/>
            <a:ext cx="5825730" cy="5855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I can’t get enough of …</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D8517ED-994B-1AEA-BB4D-2F416B252444}"/>
              </a:ext>
            </a:extLst>
          </p:cNvPr>
          <p:cNvSpPr txBox="1"/>
          <p:nvPr/>
        </p:nvSpPr>
        <p:spPr>
          <a:xfrm>
            <a:off x="2032082" y="5291984"/>
            <a:ext cx="5825730" cy="5855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Time flies when I am …</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6923578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EEDA25-2DBF-9518-7E44-C4FECCE9162B}"/>
            </a:ext>
          </a:extLst>
        </p:cNvPr>
        <p:cNvGrpSpPr/>
        <p:nvPr/>
      </p:nvGrpSpPr>
      <p:grpSpPr>
        <a:xfrm>
          <a:off x="0" y="0"/>
          <a:ext cx="0" cy="0"/>
          <a:chOff x="0" y="0"/>
          <a:chExt cx="0" cy="0"/>
        </a:xfrm>
      </p:grpSpPr>
    </p:spTree>
    <p:extLst>
      <p:ext uri="{BB962C8B-B14F-4D97-AF65-F5344CB8AC3E}">
        <p14:creationId xmlns:p14="http://schemas.microsoft.com/office/powerpoint/2010/main" val="1336917979"/>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2B57C9A8-39D7-3914-0D93-7F830F6E7F6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2E1DC3-4574-D85F-D6A5-61ECB51B8147}"/>
              </a:ext>
            </a:extLst>
          </p:cNvPr>
          <p:cNvSpPr txBox="1"/>
          <p:nvPr/>
        </p:nvSpPr>
        <p:spPr>
          <a:xfrm>
            <a:off x="239315" y="694462"/>
            <a:ext cx="86653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FFFF"/>
                </a:solidFill>
                <a:effectLst/>
                <a:uLnTx/>
                <a:uFillTx/>
                <a:latin typeface="Calibri" panose="020F0502020204030204"/>
                <a:ea typeface="+mn-ea"/>
                <a:cs typeface="+mn-cs"/>
              </a:rPr>
              <a:t>OVERWHELMED BY THE NEGATIVE?</a:t>
            </a:r>
          </a:p>
        </p:txBody>
      </p:sp>
      <p:sp>
        <p:nvSpPr>
          <p:cNvPr id="3" name="TextBox 2">
            <a:extLst>
              <a:ext uri="{FF2B5EF4-FFF2-40B4-BE49-F238E27FC236}">
                <a16:creationId xmlns:a16="http://schemas.microsoft.com/office/drawing/2014/main" id="{665E236B-496F-9925-A3DD-716D1A368933}"/>
              </a:ext>
            </a:extLst>
          </p:cNvPr>
          <p:cNvSpPr txBox="1"/>
          <p:nvPr/>
        </p:nvSpPr>
        <p:spPr>
          <a:xfrm>
            <a:off x="387924" y="1956282"/>
            <a:ext cx="805494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My heart hurts when…</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E680622-B82B-5823-B564-28323FE8C759}"/>
              </a:ext>
            </a:extLst>
          </p:cNvPr>
          <p:cNvSpPr txBox="1"/>
          <p:nvPr/>
        </p:nvSpPr>
        <p:spPr>
          <a:xfrm>
            <a:off x="387924" y="2614169"/>
            <a:ext cx="8054941" cy="5855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My greatest challenge is…</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E5ED67-AB89-0FBC-5FB7-4D7C732180EF}"/>
              </a:ext>
            </a:extLst>
          </p:cNvPr>
          <p:cNvSpPr txBox="1"/>
          <p:nvPr/>
        </p:nvSpPr>
        <p:spPr>
          <a:xfrm>
            <a:off x="387924" y="3271394"/>
            <a:ext cx="805494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I wish I could have done that differently…</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3BA2431-87C5-2562-A703-E3E4FE161296}"/>
              </a:ext>
            </a:extLst>
          </p:cNvPr>
          <p:cNvSpPr txBox="1"/>
          <p:nvPr/>
        </p:nvSpPr>
        <p:spPr>
          <a:xfrm>
            <a:off x="387924" y="3928619"/>
            <a:ext cx="870988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The main obstacle keeping my good from me is…</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26F552C-7EA0-A8D7-3C62-F3A4AB0AE892}"/>
              </a:ext>
            </a:extLst>
          </p:cNvPr>
          <p:cNvSpPr txBox="1"/>
          <p:nvPr/>
        </p:nvSpPr>
        <p:spPr>
          <a:xfrm>
            <a:off x="387924" y="4585844"/>
            <a:ext cx="8054941" cy="5855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The regret I think of most often is…</a:t>
            </a:r>
            <a:endPar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5B90358-0C1A-5361-9D1F-8A8FA39D6DBB}"/>
              </a:ext>
            </a:extLst>
          </p:cNvPr>
          <p:cNvSpPr txBox="1"/>
          <p:nvPr/>
        </p:nvSpPr>
        <p:spPr>
          <a:xfrm>
            <a:off x="1" y="5695267"/>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FFFF"/>
                </a:solidFill>
                <a:effectLst/>
                <a:uLnTx/>
                <a:uFillTx/>
                <a:latin typeface="Calibri" panose="020F0502020204030204"/>
                <a:ea typeface="+mn-ea"/>
                <a:cs typeface="+mn-cs"/>
              </a:rPr>
              <a:t>What would I prefer instead?</a:t>
            </a:r>
          </a:p>
        </p:txBody>
      </p:sp>
    </p:spTree>
    <p:extLst>
      <p:ext uri="{BB962C8B-B14F-4D97-AF65-F5344CB8AC3E}">
        <p14:creationId xmlns:p14="http://schemas.microsoft.com/office/powerpoint/2010/main" val="411583882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FC1ADF1-8B54-079C-1F85-BF8269362362}"/>
            </a:ext>
          </a:extLst>
        </p:cNvPr>
        <p:cNvGrpSpPr/>
        <p:nvPr/>
      </p:nvGrpSpPr>
      <p:grpSpPr>
        <a:xfrm>
          <a:off x="0" y="0"/>
          <a:ext cx="0" cy="0"/>
          <a:chOff x="0" y="0"/>
          <a:chExt cx="0" cy="0"/>
        </a:xfrm>
      </p:grpSpPr>
    </p:spTree>
    <p:extLst>
      <p:ext uri="{BB962C8B-B14F-4D97-AF65-F5344CB8AC3E}">
        <p14:creationId xmlns:p14="http://schemas.microsoft.com/office/powerpoint/2010/main" val="1531674066"/>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ECDD8525-A5C7-21E5-A41A-2B45955E9C5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6B9F11-C293-E970-C86C-01AC9B64A408}"/>
              </a:ext>
            </a:extLst>
          </p:cNvPr>
          <p:cNvSpPr txBox="1"/>
          <p:nvPr/>
        </p:nvSpPr>
        <p:spPr>
          <a:xfrm>
            <a:off x="239315" y="67237"/>
            <a:ext cx="86653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92D050"/>
                </a:solidFill>
                <a:effectLst/>
                <a:uLnTx/>
                <a:uFillTx/>
                <a:latin typeface="Calibri" panose="020F0502020204030204"/>
                <a:ea typeface="+mn-ea"/>
                <a:cs typeface="+mn-cs"/>
              </a:rPr>
              <a:t>THE TRUTH BEHIND WONDERFUL THINGS</a:t>
            </a:r>
          </a:p>
        </p:txBody>
      </p:sp>
      <p:sp>
        <p:nvSpPr>
          <p:cNvPr id="3" name="TextBox 2">
            <a:extLst>
              <a:ext uri="{FF2B5EF4-FFF2-40B4-BE49-F238E27FC236}">
                <a16:creationId xmlns:a16="http://schemas.microsoft.com/office/drawing/2014/main" id="{7551E857-AF2A-EE10-D5FD-2E123ED736AA}"/>
              </a:ext>
            </a:extLst>
          </p:cNvPr>
          <p:cNvSpPr txBox="1"/>
          <p:nvPr/>
        </p:nvSpPr>
        <p:spPr>
          <a:xfrm>
            <a:off x="44518" y="700243"/>
            <a:ext cx="899899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 I am a unique expression of the One Presence and One Power. I am eternal and infinite. There’s no separation between my mind and Divine Mind.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ECDF4069-92CE-9E68-8383-0C0EF0AC3550}"/>
              </a:ext>
            </a:extLst>
          </p:cNvPr>
          <p:cNvSpPr txBox="1"/>
          <p:nvPr/>
        </p:nvSpPr>
        <p:spPr>
          <a:xfrm>
            <a:off x="44518" y="1920833"/>
            <a:ext cx="899899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 Creating something new does not depend on being smart or having lots of head knowledge. There’s no limit to my ability to create.</a:t>
            </a:r>
          </a:p>
        </p:txBody>
      </p:sp>
      <p:sp>
        <p:nvSpPr>
          <p:cNvPr id="5" name="TextBox 4">
            <a:extLst>
              <a:ext uri="{FF2B5EF4-FFF2-40B4-BE49-F238E27FC236}">
                <a16:creationId xmlns:a16="http://schemas.microsoft.com/office/drawing/2014/main" id="{069FE11B-DA52-CE8E-5FC4-C8295B9F7F10}"/>
              </a:ext>
            </a:extLst>
          </p:cNvPr>
          <p:cNvSpPr txBox="1"/>
          <p:nvPr/>
        </p:nvSpPr>
        <p:spPr>
          <a:xfrm>
            <a:off x="84712" y="2856569"/>
            <a:ext cx="899899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3. Whether I am 90 or 9, love, faith, confidence, joy, laughter and inspiration never grow old.</a:t>
            </a:r>
          </a:p>
        </p:txBody>
      </p:sp>
      <p:sp>
        <p:nvSpPr>
          <p:cNvPr id="6" name="TextBox 5">
            <a:extLst>
              <a:ext uri="{FF2B5EF4-FFF2-40B4-BE49-F238E27FC236}">
                <a16:creationId xmlns:a16="http://schemas.microsoft.com/office/drawing/2014/main" id="{7B2879EA-2B59-9D08-D8D1-72F98A0D0F93}"/>
              </a:ext>
            </a:extLst>
          </p:cNvPr>
          <p:cNvSpPr txBox="1"/>
          <p:nvPr/>
        </p:nvSpPr>
        <p:spPr>
          <a:xfrm>
            <a:off x="44518" y="3792305"/>
            <a:ext cx="899899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 There are infinite ideas waiting in Potential. Nothing and no one can separate me from my good.</a:t>
            </a:r>
          </a:p>
        </p:txBody>
      </p:sp>
      <p:sp>
        <p:nvSpPr>
          <p:cNvPr id="7" name="TextBox 6">
            <a:extLst>
              <a:ext uri="{FF2B5EF4-FFF2-40B4-BE49-F238E27FC236}">
                <a16:creationId xmlns:a16="http://schemas.microsoft.com/office/drawing/2014/main" id="{DF8E94E0-4762-783B-4DDF-283CE34053FD}"/>
              </a:ext>
            </a:extLst>
          </p:cNvPr>
          <p:cNvSpPr txBox="1"/>
          <p:nvPr/>
        </p:nvSpPr>
        <p:spPr>
          <a:xfrm>
            <a:off x="44518" y="4728041"/>
            <a:ext cx="899899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5. God’s will is always good and never to punish or withhold. The Universe is for me, not against me.</a:t>
            </a:r>
            <a:endParaRPr kumimoji="0" lang="en-U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622F41C-231C-9948-B12D-34D829E296B4}"/>
              </a:ext>
            </a:extLst>
          </p:cNvPr>
          <p:cNvSpPr txBox="1"/>
          <p:nvPr/>
        </p:nvSpPr>
        <p:spPr>
          <a:xfrm>
            <a:off x="44518" y="5663776"/>
            <a:ext cx="8998997"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6. We came here to experience life more abundantly. There’s infinite substance available to all</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426212127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1F2908A2-48D1-A5DE-7270-7A3518C5D9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1E244D-E3C9-AC19-E9A5-CB2E7183FE45}"/>
              </a:ext>
            </a:extLst>
          </p:cNvPr>
          <p:cNvSpPr txBox="1"/>
          <p:nvPr/>
        </p:nvSpPr>
        <p:spPr>
          <a:xfrm>
            <a:off x="239315" y="67237"/>
            <a:ext cx="86653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92D050"/>
                </a:solidFill>
                <a:effectLst/>
                <a:uLnTx/>
                <a:uFillTx/>
                <a:latin typeface="Calibri" panose="020F0502020204030204"/>
                <a:ea typeface="+mn-ea"/>
                <a:cs typeface="+mn-cs"/>
              </a:rPr>
              <a:t>THE TRUTH BEHIND WONDERFUL THINGS</a:t>
            </a:r>
          </a:p>
        </p:txBody>
      </p:sp>
      <p:sp>
        <p:nvSpPr>
          <p:cNvPr id="3" name="TextBox 2">
            <a:extLst>
              <a:ext uri="{FF2B5EF4-FFF2-40B4-BE49-F238E27FC236}">
                <a16:creationId xmlns:a16="http://schemas.microsoft.com/office/drawing/2014/main" id="{50875F3A-B8FE-64E6-BFCC-E39023EA5E35}"/>
              </a:ext>
            </a:extLst>
          </p:cNvPr>
          <p:cNvSpPr txBox="1"/>
          <p:nvPr/>
        </p:nvSpPr>
        <p:spPr>
          <a:xfrm>
            <a:off x="110834" y="818306"/>
            <a:ext cx="899899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7. The Law of Mind Action is always responding to my thoughts, feelings &amp; beliefs. I am creating my destiny whether I’m aware or not.</a:t>
            </a:r>
          </a:p>
        </p:txBody>
      </p:sp>
      <p:sp>
        <p:nvSpPr>
          <p:cNvPr id="4" name="TextBox 3">
            <a:extLst>
              <a:ext uri="{FF2B5EF4-FFF2-40B4-BE49-F238E27FC236}">
                <a16:creationId xmlns:a16="http://schemas.microsoft.com/office/drawing/2014/main" id="{9389FFD9-A19A-CD88-71FD-D9151E8B12D3}"/>
              </a:ext>
            </a:extLst>
          </p:cNvPr>
          <p:cNvSpPr txBox="1"/>
          <p:nvPr/>
        </p:nvSpPr>
        <p:spPr>
          <a:xfrm>
            <a:off x="110834" y="1861266"/>
            <a:ext cx="89989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8. I cannot fail or do it wrong. Past mistakes have no power.</a:t>
            </a:r>
          </a:p>
        </p:txBody>
      </p:sp>
      <p:sp>
        <p:nvSpPr>
          <p:cNvPr id="5" name="TextBox 4">
            <a:extLst>
              <a:ext uri="{FF2B5EF4-FFF2-40B4-BE49-F238E27FC236}">
                <a16:creationId xmlns:a16="http://schemas.microsoft.com/office/drawing/2014/main" id="{00B06389-E2BF-2EC2-ECE7-CBE4B051E9F8}"/>
              </a:ext>
            </a:extLst>
          </p:cNvPr>
          <p:cNvSpPr txBox="1"/>
          <p:nvPr/>
        </p:nvSpPr>
        <p:spPr>
          <a:xfrm>
            <a:off x="110834" y="2534894"/>
            <a:ext cx="899899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9. We haven’t begun to tap into the infinite creative thinking of Divine Mind – all things are possible.</a:t>
            </a:r>
          </a:p>
        </p:txBody>
      </p:sp>
      <p:sp>
        <p:nvSpPr>
          <p:cNvPr id="6" name="TextBox 5">
            <a:extLst>
              <a:ext uri="{FF2B5EF4-FFF2-40B4-BE49-F238E27FC236}">
                <a16:creationId xmlns:a16="http://schemas.microsoft.com/office/drawing/2014/main" id="{AC9E997B-11BB-BB57-AF14-0ED12E5CE949}"/>
              </a:ext>
            </a:extLst>
          </p:cNvPr>
          <p:cNvSpPr txBox="1"/>
          <p:nvPr/>
        </p:nvSpPr>
        <p:spPr>
          <a:xfrm>
            <a:off x="110834" y="3577854"/>
            <a:ext cx="899899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10. Nothing is too big or too good for me to experience. There are no limits unless I set them.</a:t>
            </a:r>
          </a:p>
        </p:txBody>
      </p:sp>
      <p:sp>
        <p:nvSpPr>
          <p:cNvPr id="7" name="TextBox 6">
            <a:extLst>
              <a:ext uri="{FF2B5EF4-FFF2-40B4-BE49-F238E27FC236}">
                <a16:creationId xmlns:a16="http://schemas.microsoft.com/office/drawing/2014/main" id="{7EA32125-A236-F006-51D3-54C57B6C0606}"/>
              </a:ext>
            </a:extLst>
          </p:cNvPr>
          <p:cNvSpPr txBox="1"/>
          <p:nvPr/>
        </p:nvSpPr>
        <p:spPr>
          <a:xfrm>
            <a:off x="110834" y="4620814"/>
            <a:ext cx="899899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11. It’s done as I believe. I do not fear; fear is a process of thought and thought is creative. </a:t>
            </a:r>
          </a:p>
        </p:txBody>
      </p:sp>
      <p:sp>
        <p:nvSpPr>
          <p:cNvPr id="9" name="TextBox 8">
            <a:extLst>
              <a:ext uri="{FF2B5EF4-FFF2-40B4-BE49-F238E27FC236}">
                <a16:creationId xmlns:a16="http://schemas.microsoft.com/office/drawing/2014/main" id="{4E939A14-3D99-6C99-C6A7-4734192DA6F6}"/>
              </a:ext>
            </a:extLst>
          </p:cNvPr>
          <p:cNvSpPr txBox="1"/>
          <p:nvPr/>
        </p:nvSpPr>
        <p:spPr>
          <a:xfrm>
            <a:off x="110834" y="5663776"/>
            <a:ext cx="899899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12. Divine Mind is infinite, always available, always seeking to express itself in new ways through me.</a:t>
            </a:r>
          </a:p>
        </p:txBody>
      </p:sp>
    </p:spTree>
    <p:extLst>
      <p:ext uri="{BB962C8B-B14F-4D97-AF65-F5344CB8AC3E}">
        <p14:creationId xmlns:p14="http://schemas.microsoft.com/office/powerpoint/2010/main" val="288571242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4" name="Rectangle 2"/>
          <p:cNvSpPr/>
          <p:nvPr/>
        </p:nvSpPr>
        <p:spPr>
          <a:xfrm>
            <a:off x="-1" y="0"/>
            <a:ext cx="9132629" cy="6858000"/>
          </a:xfrm>
          <a:prstGeom prst="rect">
            <a:avLst/>
          </a:prstGeom>
          <a:solidFill>
            <a:srgbClr val="BC0000">
              <a:alpha val="30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Book Antiqua"/>
                <a:ea typeface="Book Antiqua"/>
                <a:cs typeface="Book Antiqua"/>
                <a:sym typeface="Book Antiqua"/>
              </a:defRPr>
            </a:pPr>
            <a:endParaRPr kumimoji="0" sz="1800" b="0" i="0" u="none" strike="noStrike" kern="0" cap="none" spc="0" normalizeH="0" baseline="0" noProof="0">
              <a:ln>
                <a:noFill/>
              </a:ln>
              <a:solidFill>
                <a:srgbClr val="FFFFFF"/>
              </a:solidFill>
              <a:effectLst/>
              <a:uLnTx/>
              <a:uFillTx/>
              <a:latin typeface="Book Antiqua"/>
              <a:sym typeface="Book Antiqua"/>
            </a:endParaRPr>
          </a:p>
        </p:txBody>
      </p:sp>
      <p:sp>
        <p:nvSpPr>
          <p:cNvPr id="1865" name="Rectangle 7"/>
          <p:cNvSpPr txBox="1"/>
          <p:nvPr/>
        </p:nvSpPr>
        <p:spPr>
          <a:xfrm>
            <a:off x="284047" y="702394"/>
            <a:ext cx="8355388" cy="1487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FFFFF"/>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We are SINGING a brand new song</a:t>
            </a:r>
            <a:endPar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Book Antiqua"/>
              <a:ea typeface="Book Antiqua"/>
              <a:cs typeface="Book Antiqua"/>
              <a:sym typeface="Book Antiqua"/>
            </a:endParaRPr>
          </a:p>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FFFFF"/>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We LIFTING up a sound</a:t>
            </a:r>
            <a:endPar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Book Antiqua"/>
              <a:ea typeface="Book Antiqua"/>
              <a:cs typeface="Book Antiqua"/>
              <a:sym typeface="Book Antiqua"/>
            </a:endParaRPr>
          </a:p>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FFFFF"/>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We bringing heaven down</a:t>
            </a:r>
          </a:p>
        </p:txBody>
      </p:sp>
      <p:sp>
        <p:nvSpPr>
          <p:cNvPr id="1866" name="Rectangle 5"/>
          <p:cNvSpPr txBox="1"/>
          <p:nvPr/>
        </p:nvSpPr>
        <p:spPr>
          <a:xfrm>
            <a:off x="611533" y="78672"/>
            <a:ext cx="8366761" cy="6825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2600" b="1">
                <a:solidFill>
                  <a:srgbClr val="FFFFFF"/>
                </a:solidFill>
                <a:effectLst>
                  <a:outerShdw blurRad="50800" dist="38100" dir="8100000" rotWithShape="0">
                    <a:srgbClr val="000000"/>
                  </a:outerShdw>
                </a:effectLst>
                <a:latin typeface="Arial"/>
                <a:ea typeface="Arial"/>
                <a:cs typeface="Arial"/>
                <a:sym typeface="Arial"/>
              </a:defRPr>
            </a:pPr>
            <a:r>
              <a:rPr kumimoji="0" sz="26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Bringing Heaven Down</a:t>
            </a:r>
          </a:p>
          <a:p>
            <a:pPr marL="0" marR="0" lvl="0" indent="0" algn="r" defTabSz="914400" rtl="0" eaLnBrk="1" fontAlgn="auto" latinLnBrk="0" hangingPunct="0">
              <a:lnSpc>
                <a:spcPct val="100000"/>
              </a:lnSpc>
              <a:spcBef>
                <a:spcPts val="0"/>
              </a:spcBef>
              <a:spcAft>
                <a:spcPts val="0"/>
              </a:spcAft>
              <a:buClrTx/>
              <a:buSzTx/>
              <a:buFontTx/>
              <a:buNone/>
              <a:tabLst/>
              <a:defRPr sz="1400">
                <a:solidFill>
                  <a:srgbClr val="FFFFFF"/>
                </a:solidFill>
                <a:effectLst>
                  <a:outerShdw blurRad="50800" dist="38100" dir="8100000" rotWithShape="0">
                    <a:srgbClr val="000000"/>
                  </a:outerShdw>
                </a:effectLst>
                <a:latin typeface="Arial"/>
                <a:ea typeface="Arial"/>
                <a:cs typeface="Arial"/>
                <a:sym typeface="Arial"/>
              </a:defRPr>
            </a:pPr>
            <a:r>
              <a:rPr kumimoji="0" sz="1400" b="0"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by Jessica Witmer</a:t>
            </a:r>
          </a:p>
        </p:txBody>
      </p:sp>
      <p:sp>
        <p:nvSpPr>
          <p:cNvPr id="1867" name="Rectangle 7"/>
          <p:cNvSpPr txBox="1"/>
          <p:nvPr/>
        </p:nvSpPr>
        <p:spPr>
          <a:xfrm>
            <a:off x="731519" y="2529570"/>
            <a:ext cx="8126788" cy="1017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CF745"/>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CF745"/>
                </a:solidFill>
                <a:effectLst>
                  <a:outerShdw blurRad="50800" dist="38100" dir="8100000" rotWithShape="0">
                    <a:srgbClr val="000000"/>
                  </a:outerShdw>
                </a:effectLst>
                <a:uLnTx/>
                <a:uFillTx/>
                <a:latin typeface="Arial"/>
                <a:cs typeface="Arial"/>
                <a:sym typeface="Arial"/>
              </a:rPr>
              <a:t>Holy, holy, holy– everyone is holy</a:t>
            </a:r>
          </a:p>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CF745"/>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CF745"/>
                </a:solidFill>
                <a:effectLst>
                  <a:outerShdw blurRad="50800" dist="38100" dir="8100000" rotWithShape="0">
                    <a:srgbClr val="000000"/>
                  </a:outerShdw>
                </a:effectLst>
                <a:uLnTx/>
                <a:uFillTx/>
                <a:latin typeface="Arial"/>
                <a:cs typeface="Arial"/>
                <a:sym typeface="Arial"/>
              </a:rPr>
              <a:t>Everywhere I look, I see the glory, glory! </a:t>
            </a:r>
          </a:p>
        </p:txBody>
      </p:sp>
      <p:sp>
        <p:nvSpPr>
          <p:cNvPr id="1868" name="Rectangle 7"/>
          <p:cNvSpPr txBox="1"/>
          <p:nvPr/>
        </p:nvSpPr>
        <p:spPr>
          <a:xfrm>
            <a:off x="284047" y="3823075"/>
            <a:ext cx="8355388" cy="1487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FFFFF"/>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We are BEING THE LIGHT of God</a:t>
            </a:r>
          </a:p>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FFFFF"/>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We SHINING like the stars</a:t>
            </a:r>
            <a:endPar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Book Antiqua"/>
              <a:ea typeface="Book Antiqua"/>
              <a:cs typeface="Book Antiqua"/>
              <a:sym typeface="Book Antiqua"/>
            </a:endParaRPr>
          </a:p>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FFFFF"/>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We bringing heaven down</a:t>
            </a:r>
          </a:p>
        </p:txBody>
      </p:sp>
      <p:sp>
        <p:nvSpPr>
          <p:cNvPr id="1869" name="Rectangle 7"/>
          <p:cNvSpPr txBox="1"/>
          <p:nvPr/>
        </p:nvSpPr>
        <p:spPr>
          <a:xfrm>
            <a:off x="81387" y="2247601"/>
            <a:ext cx="8126788"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600" b="1">
                <a:solidFill>
                  <a:srgbClr val="FCF745"/>
                </a:solidFill>
                <a:effectLst>
                  <a:outerShdw blurRad="50800" dist="38100" dir="8100000" rotWithShape="0">
                    <a:srgbClr val="000000"/>
                  </a:outerShdw>
                </a:effectLst>
                <a:latin typeface="Arial"/>
                <a:ea typeface="Arial"/>
                <a:cs typeface="Arial"/>
                <a:sym typeface="Arial"/>
              </a:defRPr>
            </a:pPr>
            <a:r>
              <a:rPr kumimoji="0" sz="1600" b="0" i="0" u="none" strike="noStrike" kern="0" cap="none" spc="0" normalizeH="0" baseline="0" noProof="0">
                <a:ln>
                  <a:noFill/>
                </a:ln>
                <a:solidFill>
                  <a:srgbClr val="FCF745"/>
                </a:solidFill>
                <a:effectLst>
                  <a:outerShdw blurRad="50800" dist="38100" dir="8100000" rotWithShape="0">
                    <a:srgbClr val="000000"/>
                  </a:outerShdw>
                </a:effectLst>
                <a:uLnTx/>
                <a:uFillTx/>
                <a:latin typeface="Arial"/>
                <a:cs typeface="Arial"/>
                <a:sym typeface="Arial"/>
              </a:rPr>
              <a:t>CHORUS</a:t>
            </a:r>
            <a:r>
              <a:rPr kumimoji="0" sz="1600" b="1" i="0" u="none" strike="noStrike" kern="0" cap="none" spc="0" normalizeH="0" baseline="0" noProof="0">
                <a:ln>
                  <a:noFill/>
                </a:ln>
                <a:solidFill>
                  <a:srgbClr val="FCF745"/>
                </a:solidFill>
                <a:effectLst>
                  <a:outerShdw blurRad="50800" dist="38100" dir="8100000" rotWithShape="0">
                    <a:srgbClr val="000000"/>
                  </a:outerShdw>
                </a:effectLst>
                <a:uLnTx/>
                <a:uFillTx/>
                <a:latin typeface="Arial"/>
                <a:cs typeface="Arial"/>
                <a:sym typeface="Arial"/>
              </a:rPr>
              <a:t>:</a:t>
            </a:r>
          </a:p>
        </p:txBody>
      </p:sp>
      <p:sp>
        <p:nvSpPr>
          <p:cNvPr id="1870" name="Rectangle 7"/>
          <p:cNvSpPr txBox="1"/>
          <p:nvPr/>
        </p:nvSpPr>
        <p:spPr>
          <a:xfrm>
            <a:off x="81387" y="472955"/>
            <a:ext cx="8126788"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600">
                <a:solidFill>
                  <a:srgbClr val="FFFFFF"/>
                </a:solidFill>
                <a:effectLst>
                  <a:outerShdw blurRad="50800" dist="38100" dir="8100000" rotWithShape="0">
                    <a:srgbClr val="000000"/>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b="1"/>
            </a:pPr>
            <a:r>
              <a:rPr kumimoji="0" sz="1600" b="0"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4x:</a:t>
            </a:r>
          </a:p>
        </p:txBody>
      </p:sp>
      <p:sp>
        <p:nvSpPr>
          <p:cNvPr id="1871" name="Rectangle 7"/>
          <p:cNvSpPr txBox="1"/>
          <p:nvPr/>
        </p:nvSpPr>
        <p:spPr>
          <a:xfrm>
            <a:off x="81387" y="3566469"/>
            <a:ext cx="8126788"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600" b="1">
                <a:solidFill>
                  <a:srgbClr val="FFFFFF"/>
                </a:solidFill>
                <a:effectLst>
                  <a:outerShdw blurRad="50800" dist="38100" dir="8100000" rotWithShape="0">
                    <a:srgbClr val="000000"/>
                  </a:outerShdw>
                </a:effectLst>
                <a:latin typeface="Arial"/>
                <a:ea typeface="Arial"/>
                <a:cs typeface="Arial"/>
                <a:sym typeface="Arial"/>
              </a:defRPr>
            </a:pPr>
            <a:r>
              <a:rPr kumimoji="0" sz="16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2</a:t>
            </a:r>
            <a:r>
              <a:rPr kumimoji="0" sz="1600" b="0"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x:</a:t>
            </a:r>
          </a:p>
        </p:txBody>
      </p:sp>
      <p:sp>
        <p:nvSpPr>
          <p:cNvPr id="1872" name="Rectangle 7"/>
          <p:cNvSpPr txBox="1"/>
          <p:nvPr/>
        </p:nvSpPr>
        <p:spPr>
          <a:xfrm>
            <a:off x="310799" y="2831046"/>
            <a:ext cx="8126787"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600">
                <a:solidFill>
                  <a:srgbClr val="FCF745"/>
                </a:solidFill>
                <a:effectLst>
                  <a:outerShdw blurRad="50800" dist="38100" dir="8100000" rotWithShape="0">
                    <a:srgbClr val="000000"/>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b="1"/>
            </a:pPr>
            <a:r>
              <a:rPr kumimoji="0" sz="1600" b="0" i="0" u="none" strike="noStrike" kern="0" cap="none" spc="0" normalizeH="0" baseline="0" noProof="0">
                <a:ln>
                  <a:noFill/>
                </a:ln>
                <a:solidFill>
                  <a:srgbClr val="FCF745"/>
                </a:solidFill>
                <a:effectLst>
                  <a:outerShdw blurRad="50800" dist="38100" dir="8100000" rotWithShape="0">
                    <a:srgbClr val="000000"/>
                  </a:outerShdw>
                </a:effectLst>
                <a:uLnTx/>
                <a:uFillTx/>
                <a:latin typeface="Arial"/>
                <a:cs typeface="Arial"/>
                <a:sym typeface="Arial"/>
              </a:rPr>
              <a:t>2x:</a:t>
            </a:r>
          </a:p>
        </p:txBody>
      </p:sp>
      <p:sp>
        <p:nvSpPr>
          <p:cNvPr id="1873" name="Rectangle 7"/>
          <p:cNvSpPr txBox="1"/>
          <p:nvPr/>
        </p:nvSpPr>
        <p:spPr>
          <a:xfrm>
            <a:off x="5441868" y="4962158"/>
            <a:ext cx="8126787"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600" b="1">
                <a:solidFill>
                  <a:srgbClr val="FCF745"/>
                </a:solidFill>
                <a:effectLst>
                  <a:outerShdw blurRad="50800" dist="38100" dir="8100000" rotWithShape="0">
                    <a:srgbClr val="000000"/>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FCF745"/>
                </a:solidFill>
                <a:effectLst>
                  <a:outerShdw blurRad="50800" dist="38100" dir="8100000" rotWithShape="0">
                    <a:srgbClr val="000000"/>
                  </a:outerShdw>
                </a:effectLst>
                <a:uLnTx/>
                <a:uFillTx/>
                <a:latin typeface="Arial"/>
                <a:cs typeface="Arial"/>
                <a:sym typeface="Arial"/>
              </a:rPr>
              <a:t>(REPEAT CHORUS)</a:t>
            </a:r>
          </a:p>
        </p:txBody>
      </p:sp>
      <p:sp>
        <p:nvSpPr>
          <p:cNvPr id="1874" name="Rectangle 7"/>
          <p:cNvSpPr txBox="1"/>
          <p:nvPr/>
        </p:nvSpPr>
        <p:spPr>
          <a:xfrm>
            <a:off x="284047" y="5512857"/>
            <a:ext cx="8355388" cy="1017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FFFFF"/>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We are SINGING…</a:t>
            </a:r>
          </a:p>
          <a:p>
            <a:pPr marL="0" marR="0" lvl="0" indent="0" algn="l" defTabSz="914400" rtl="0" eaLnBrk="1" fontAlgn="auto" latinLnBrk="0" hangingPunct="0">
              <a:lnSpc>
                <a:spcPct val="100000"/>
              </a:lnSpc>
              <a:spcBef>
                <a:spcPts val="0"/>
              </a:spcBef>
              <a:spcAft>
                <a:spcPts val="0"/>
              </a:spcAft>
              <a:buClrTx/>
              <a:buSzTx/>
              <a:buFontTx/>
              <a:buNone/>
              <a:tabLst/>
              <a:defRPr sz="3200" b="1">
                <a:solidFill>
                  <a:srgbClr val="FFFFFF"/>
                </a:solidFill>
                <a:effectLst>
                  <a:outerShdw blurRad="50800" dist="38100" dir="8100000" rotWithShape="0">
                    <a:srgbClr val="000000"/>
                  </a:outerShdw>
                </a:effectLst>
                <a:latin typeface="Arial"/>
                <a:ea typeface="Arial"/>
                <a:cs typeface="Arial"/>
                <a:sym typeface="Arial"/>
              </a:defRPr>
            </a:pPr>
            <a:r>
              <a:rPr kumimoji="0" sz="3200" b="1" i="0" u="none" strike="noStrike" kern="0" cap="none" spc="0" normalizeH="0" baseline="0" noProof="0">
                <a:ln>
                  <a:noFill/>
                </a:ln>
                <a:solidFill>
                  <a:srgbClr val="FFFFFF"/>
                </a:solidFill>
                <a:effectLst>
                  <a:outerShdw blurRad="50800" dist="38100" dir="8100000" rotWithShape="0">
                    <a:srgbClr val="000000"/>
                  </a:outerShdw>
                </a:effectLst>
                <a:uLnTx/>
                <a:uFillTx/>
                <a:latin typeface="Arial"/>
                <a:cs typeface="Arial"/>
                <a:sym typeface="Arial"/>
              </a:rPr>
              <a:t>We are BEING…</a:t>
            </a:r>
          </a:p>
        </p:txBody>
      </p:sp>
      <p:sp>
        <p:nvSpPr>
          <p:cNvPr id="1875" name="Rectangle 7"/>
          <p:cNvSpPr txBox="1"/>
          <p:nvPr/>
        </p:nvSpPr>
        <p:spPr>
          <a:xfrm>
            <a:off x="3564971" y="6191356"/>
            <a:ext cx="8126787"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600" b="1">
                <a:solidFill>
                  <a:srgbClr val="FCF745"/>
                </a:solidFill>
                <a:effectLst>
                  <a:outerShdw blurRad="50800" dist="38100" dir="8100000" rotWithShape="0">
                    <a:srgbClr val="000000"/>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FCF745"/>
                </a:solidFill>
                <a:effectLst>
                  <a:outerShdw blurRad="50800" dist="38100" dir="8100000" rotWithShape="0">
                    <a:srgbClr val="000000"/>
                  </a:outerShdw>
                </a:effectLst>
                <a:uLnTx/>
                <a:uFillTx/>
                <a:latin typeface="Arial"/>
                <a:cs typeface="Arial"/>
                <a:sym typeface="Arial"/>
              </a:rPr>
              <a:t>(REPEAT CHORUS)</a:t>
            </a:r>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61501FC-56A0-77E8-7465-F46F5DE73D23}"/>
            </a:ext>
          </a:extLst>
        </p:cNvPr>
        <p:cNvGrpSpPr/>
        <p:nvPr/>
      </p:nvGrpSpPr>
      <p:grpSpPr>
        <a:xfrm>
          <a:off x="0" y="0"/>
          <a:ext cx="0" cy="0"/>
          <a:chOff x="0" y="0"/>
          <a:chExt cx="0" cy="0"/>
        </a:xfrm>
      </p:grpSpPr>
    </p:spTree>
    <p:extLst>
      <p:ext uri="{BB962C8B-B14F-4D97-AF65-F5344CB8AC3E}">
        <p14:creationId xmlns:p14="http://schemas.microsoft.com/office/powerpoint/2010/main" val="1382509695"/>
      </p:ext>
    </p:extLst>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79A35BBD-CC97-B63F-9812-82C54BE685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F9C081-BD08-BD80-A851-4E948494067D}"/>
              </a:ext>
            </a:extLst>
          </p:cNvPr>
          <p:cNvSpPr txBox="1"/>
          <p:nvPr/>
        </p:nvSpPr>
        <p:spPr>
          <a:xfrm>
            <a:off x="239315" y="67237"/>
            <a:ext cx="86653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Calibri" panose="020F0502020204030204"/>
                <a:ea typeface="+mn-ea"/>
                <a:cs typeface="+mn-cs"/>
              </a:rPr>
              <a:t>TOOLS FOR CREATING SOMETHING NEW</a:t>
            </a:r>
          </a:p>
        </p:txBody>
      </p:sp>
      <p:sp>
        <p:nvSpPr>
          <p:cNvPr id="3" name="TextBox 2">
            <a:extLst>
              <a:ext uri="{FF2B5EF4-FFF2-40B4-BE49-F238E27FC236}">
                <a16:creationId xmlns:a16="http://schemas.microsoft.com/office/drawing/2014/main" id="{7B691B1F-0935-169C-1EC7-E890943F1372}"/>
              </a:ext>
            </a:extLst>
          </p:cNvPr>
          <p:cNvSpPr txBox="1"/>
          <p:nvPr/>
        </p:nvSpPr>
        <p:spPr>
          <a:xfrm>
            <a:off x="128830" y="936548"/>
            <a:ext cx="901516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Choosing between two thoughts? Which thought feels better?</a:t>
            </a:r>
          </a:p>
        </p:txBody>
      </p:sp>
      <p:sp>
        <p:nvSpPr>
          <p:cNvPr id="4" name="TextBox 3">
            <a:extLst>
              <a:ext uri="{FF2B5EF4-FFF2-40B4-BE49-F238E27FC236}">
                <a16:creationId xmlns:a16="http://schemas.microsoft.com/office/drawing/2014/main" id="{1A6EDA75-21EB-2F83-4930-2D53D3EF6754}"/>
              </a:ext>
            </a:extLst>
          </p:cNvPr>
          <p:cNvSpPr txBox="1"/>
          <p:nvPr/>
        </p:nvSpPr>
        <p:spPr>
          <a:xfrm>
            <a:off x="128830" y="1577992"/>
            <a:ext cx="901517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Don’t let HOW hold you back.</a:t>
            </a:r>
          </a:p>
        </p:txBody>
      </p:sp>
      <p:sp>
        <p:nvSpPr>
          <p:cNvPr id="5" name="TextBox 4">
            <a:extLst>
              <a:ext uri="{FF2B5EF4-FFF2-40B4-BE49-F238E27FC236}">
                <a16:creationId xmlns:a16="http://schemas.microsoft.com/office/drawing/2014/main" id="{2274E31C-DAA3-DB49-2AC4-0EFDF4407043}"/>
              </a:ext>
            </a:extLst>
          </p:cNvPr>
          <p:cNvSpPr txBox="1"/>
          <p:nvPr/>
        </p:nvSpPr>
        <p:spPr>
          <a:xfrm>
            <a:off x="128830" y="2219436"/>
            <a:ext cx="901517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What’s your motive?</a:t>
            </a:r>
          </a:p>
        </p:txBody>
      </p:sp>
      <p:sp>
        <p:nvSpPr>
          <p:cNvPr id="6" name="TextBox 5">
            <a:extLst>
              <a:ext uri="{FF2B5EF4-FFF2-40B4-BE49-F238E27FC236}">
                <a16:creationId xmlns:a16="http://schemas.microsoft.com/office/drawing/2014/main" id="{8D0FB84A-8797-969C-89E6-4613D2C3CBB1}"/>
              </a:ext>
            </a:extLst>
          </p:cNvPr>
          <p:cNvSpPr txBox="1"/>
          <p:nvPr/>
        </p:nvSpPr>
        <p:spPr>
          <a:xfrm>
            <a:off x="128830" y="3502324"/>
            <a:ext cx="901517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Only choose a thought if it’s one you’d like to experience.</a:t>
            </a:r>
          </a:p>
        </p:txBody>
      </p:sp>
      <p:sp>
        <p:nvSpPr>
          <p:cNvPr id="7" name="TextBox 6">
            <a:extLst>
              <a:ext uri="{FF2B5EF4-FFF2-40B4-BE49-F238E27FC236}">
                <a16:creationId xmlns:a16="http://schemas.microsoft.com/office/drawing/2014/main" id="{57BD93C1-0549-C7B3-A1E9-8DC107719EB0}"/>
              </a:ext>
            </a:extLst>
          </p:cNvPr>
          <p:cNvSpPr txBox="1"/>
          <p:nvPr/>
        </p:nvSpPr>
        <p:spPr>
          <a:xfrm>
            <a:off x="128830" y="4143768"/>
            <a:ext cx="901517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If there were no limitations, I would…</a:t>
            </a:r>
          </a:p>
        </p:txBody>
      </p:sp>
      <p:sp>
        <p:nvSpPr>
          <p:cNvPr id="9" name="TextBox 8">
            <a:extLst>
              <a:ext uri="{FF2B5EF4-FFF2-40B4-BE49-F238E27FC236}">
                <a16:creationId xmlns:a16="http://schemas.microsoft.com/office/drawing/2014/main" id="{3DE7559C-4897-1075-2562-4807C1AE7C0B}"/>
              </a:ext>
            </a:extLst>
          </p:cNvPr>
          <p:cNvSpPr txBox="1"/>
          <p:nvPr/>
        </p:nvSpPr>
        <p:spPr>
          <a:xfrm>
            <a:off x="128830" y="4785212"/>
            <a:ext cx="901516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Wouldn’t it be nice if…?</a:t>
            </a:r>
          </a:p>
        </p:txBody>
      </p:sp>
      <p:sp>
        <p:nvSpPr>
          <p:cNvPr id="8" name="TextBox 7">
            <a:extLst>
              <a:ext uri="{FF2B5EF4-FFF2-40B4-BE49-F238E27FC236}">
                <a16:creationId xmlns:a16="http://schemas.microsoft.com/office/drawing/2014/main" id="{80E11D12-9237-96A5-C581-9998DBBAF202}"/>
              </a:ext>
            </a:extLst>
          </p:cNvPr>
          <p:cNvSpPr txBox="1"/>
          <p:nvPr/>
        </p:nvSpPr>
        <p:spPr>
          <a:xfrm>
            <a:off x="128830" y="2860880"/>
            <a:ext cx="901517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What do you prefer instead?</a:t>
            </a:r>
          </a:p>
        </p:txBody>
      </p:sp>
      <p:sp>
        <p:nvSpPr>
          <p:cNvPr id="10" name="TextBox 9">
            <a:extLst>
              <a:ext uri="{FF2B5EF4-FFF2-40B4-BE49-F238E27FC236}">
                <a16:creationId xmlns:a16="http://schemas.microsoft.com/office/drawing/2014/main" id="{897DCA06-E0E2-EA36-CCEB-B3FE5DA8BD08}"/>
              </a:ext>
            </a:extLst>
          </p:cNvPr>
          <p:cNvSpPr txBox="1"/>
          <p:nvPr/>
        </p:nvSpPr>
        <p:spPr>
          <a:xfrm>
            <a:off x="128830" y="5426656"/>
            <a:ext cx="901516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Spend time daily in the Silence.</a:t>
            </a:r>
          </a:p>
        </p:txBody>
      </p:sp>
      <p:sp>
        <p:nvSpPr>
          <p:cNvPr id="11" name="TextBox 10">
            <a:extLst>
              <a:ext uri="{FF2B5EF4-FFF2-40B4-BE49-F238E27FC236}">
                <a16:creationId xmlns:a16="http://schemas.microsoft.com/office/drawing/2014/main" id="{376E6A0A-2F90-57A0-1781-3B912DAA647F}"/>
              </a:ext>
            </a:extLst>
          </p:cNvPr>
          <p:cNvSpPr txBox="1"/>
          <p:nvPr/>
        </p:nvSpPr>
        <p:spPr>
          <a:xfrm>
            <a:off x="128830" y="6068104"/>
            <a:ext cx="901516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Keep your energy high. Look for the good. Do what feels good.</a:t>
            </a:r>
          </a:p>
        </p:txBody>
      </p:sp>
    </p:spTree>
    <p:extLst>
      <p:ext uri="{BB962C8B-B14F-4D97-AF65-F5344CB8AC3E}">
        <p14:creationId xmlns:p14="http://schemas.microsoft.com/office/powerpoint/2010/main" val="309531362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8"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70A07F6-F9B2-AC7D-5EEA-8F475E6A2642}"/>
            </a:ext>
          </a:extLst>
        </p:cNvPr>
        <p:cNvGrpSpPr/>
        <p:nvPr/>
      </p:nvGrpSpPr>
      <p:grpSpPr>
        <a:xfrm>
          <a:off x="0" y="0"/>
          <a:ext cx="0" cy="0"/>
          <a:chOff x="0" y="0"/>
          <a:chExt cx="0" cy="0"/>
        </a:xfrm>
      </p:grpSpPr>
    </p:spTree>
    <p:extLst>
      <p:ext uri="{BB962C8B-B14F-4D97-AF65-F5344CB8AC3E}">
        <p14:creationId xmlns:p14="http://schemas.microsoft.com/office/powerpoint/2010/main" val="2315424978"/>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003792"/>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901019"/>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500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A7AD81-6C69-47C0-968C-1A5CC85240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19200" y="1447800"/>
            <a:ext cx="3505200" cy="3505200"/>
          </a:xfrm>
          <a:prstGeom prst="rect">
            <a:avLst/>
          </a:prstGeom>
        </p:spPr>
      </p:pic>
      <p:sp>
        <p:nvSpPr>
          <p:cNvPr id="9" name="TextBox 1">
            <a:extLst>
              <a:ext uri="{FF2B5EF4-FFF2-40B4-BE49-F238E27FC236}">
                <a16:creationId xmlns:a16="http://schemas.microsoft.com/office/drawing/2014/main" id="{6A89CFC9-1566-4D90-A2C0-AE443066B88A}"/>
              </a:ext>
            </a:extLst>
          </p:cNvPr>
          <p:cNvSpPr txBox="1"/>
          <p:nvPr/>
        </p:nvSpPr>
        <p:spPr>
          <a:xfrm>
            <a:off x="4800600" y="1295400"/>
            <a:ext cx="3752273" cy="3631763"/>
          </a:xfrm>
          <a:prstGeom prst="rect">
            <a:avLst/>
          </a:prstGeom>
          <a:noFill/>
          <a:effectLst>
            <a:glow rad="127000">
              <a:srgbClr val="DFECDF"/>
            </a:glow>
          </a:effectLst>
        </p:spPr>
        <p:txBody>
          <a:bodyPr wrap="square" rtlCol="0">
            <a:spAutoFit/>
          </a:bodyPr>
          <a:lstStyle>
            <a:defPPr>
              <a:defRPr lang="en-US"/>
            </a:defPPr>
            <a:lvl1pPr algn="ctr" defTabSz="685800" fontAlgn="base">
              <a:spcBef>
                <a:spcPct val="0"/>
              </a:spcBef>
              <a:spcAft>
                <a:spcPct val="0"/>
              </a:spcAft>
              <a:defRPr sz="3000" b="1">
                <a:solidFill>
                  <a:srgbClr val="600000"/>
                </a:solidFill>
                <a:latin typeface="Arial" charset="0"/>
              </a:defRPr>
            </a:lvl1pPr>
            <a:lvl2pPr marL="0" marR="0" lvl="1" indent="0" algn="ctr" defTabSz="685800" fontAlgn="base">
              <a:lnSpc>
                <a:spcPct val="100000"/>
              </a:lnSpc>
              <a:spcBef>
                <a:spcPct val="0"/>
              </a:spcBef>
              <a:spcAft>
                <a:spcPct val="0"/>
              </a:spcAft>
              <a:buClrTx/>
              <a:buSzTx/>
              <a:buFontTx/>
              <a:buNone/>
              <a:tabLst/>
              <a:defRPr kumimoji="0" sz="3000" b="1" i="0" u="none" strike="noStrike" cap="none" spc="0" normalizeH="0" baseline="0">
                <a:ln>
                  <a:noFill/>
                </a:ln>
                <a:solidFill>
                  <a:srgbClr val="600000"/>
                </a:solidFill>
                <a:effectLst>
                  <a:outerShdw blurRad="38100" dist="38100" dir="2700000" algn="tl">
                    <a:srgbClr val="000000">
                      <a:alpha val="43137"/>
                    </a:srgbClr>
                  </a:outerShdw>
                </a:effectLst>
                <a:uLnTx/>
                <a:uFillTx/>
                <a:latin typeface="Arial" charset="0"/>
              </a:defRPr>
            </a:lvl2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600000"/>
              </a:solidFill>
              <a:effectLst>
                <a:glow rad="127000">
                  <a:srgbClr val="F9F9F5"/>
                </a:glow>
              </a:effectLst>
              <a:uLnTx/>
              <a:uFillTx/>
              <a:latin typeface="Arial" charset="0"/>
              <a:ea typeface="+mn-ea"/>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53694"/>
                </a:solidFill>
                <a:effectLst>
                  <a:glow rad="127000">
                    <a:srgbClr val="DFECDF"/>
                  </a:glow>
                </a:effectLst>
                <a:uLnTx/>
                <a:uFillTx/>
                <a:latin typeface="Calibri"/>
                <a:ea typeface="+mn-ea"/>
                <a:cs typeface="+mn-cs"/>
              </a:rPr>
              <a:t>HOW TO DONATE…</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177BD"/>
              </a:solidFill>
              <a:effectLst>
                <a:glow rad="127000">
                  <a:srgbClr val="DFECDF"/>
                </a:glow>
              </a:effectLst>
              <a:uLnTx/>
              <a:uFillTx/>
              <a:latin typeface="Calibri"/>
              <a:ea typeface="+mn-ea"/>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53694"/>
                </a:solidFill>
                <a:effectLst>
                  <a:glow rad="127000">
                    <a:srgbClr val="DFECDF"/>
                  </a:glow>
                </a:effectLst>
                <a:uLnTx/>
                <a:uFillTx/>
                <a:latin typeface="Calibri"/>
                <a:ea typeface="+mn-ea"/>
                <a:cs typeface="+mn-cs"/>
              </a:rPr>
              <a:t>ONLINE at </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53694"/>
                </a:solidFill>
                <a:effectLst>
                  <a:glow rad="127000">
                    <a:srgbClr val="DFECDF"/>
                  </a:glow>
                </a:effectLst>
                <a:uLnTx/>
                <a:uFillTx/>
                <a:latin typeface="Calibri"/>
                <a:ea typeface="+mn-ea"/>
                <a:cs typeface="+mn-cs"/>
              </a:rPr>
              <a:t>UnityInNaperville.org</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753694"/>
              </a:solidFill>
              <a:effectLst>
                <a:glow rad="127000">
                  <a:srgbClr val="DFECDF"/>
                </a:glow>
              </a:effectLst>
              <a:uLnTx/>
              <a:uFillTx/>
              <a:latin typeface="Calibri"/>
              <a:ea typeface="+mn-ea"/>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53694"/>
                </a:solidFill>
                <a:effectLst>
                  <a:glow rad="127000">
                    <a:srgbClr val="DFECDF"/>
                  </a:glow>
                </a:effectLst>
                <a:uLnTx/>
                <a:uFillTx/>
                <a:latin typeface="Calibri"/>
                <a:ea typeface="+mn-ea"/>
                <a:cs typeface="+mn-cs"/>
              </a:rPr>
              <a:t>BY MAIL at</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53694"/>
                </a:solidFill>
                <a:effectLst>
                  <a:glow rad="127000">
                    <a:srgbClr val="DFECDF"/>
                  </a:glow>
                </a:effectLst>
                <a:uLnTx/>
                <a:uFillTx/>
                <a:latin typeface="Calibri"/>
                <a:ea typeface="+mn-ea"/>
                <a:cs typeface="+mn-cs"/>
              </a:rPr>
              <a:t>PO BOX 9733</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53694"/>
                </a:solidFill>
                <a:effectLst>
                  <a:glow rad="127000">
                    <a:srgbClr val="DFECDF"/>
                  </a:glow>
                </a:effectLst>
                <a:uLnTx/>
                <a:uFillTx/>
                <a:latin typeface="Calibri"/>
                <a:ea typeface="+mn-ea"/>
                <a:cs typeface="+mn-cs"/>
              </a:rPr>
              <a:t>Naperville, IL 60567</a:t>
            </a:r>
          </a:p>
        </p:txBody>
      </p:sp>
    </p:spTree>
    <p:extLst>
      <p:ext uri="{BB962C8B-B14F-4D97-AF65-F5344CB8AC3E}">
        <p14:creationId xmlns:p14="http://schemas.microsoft.com/office/powerpoint/2010/main" val="2408412230"/>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18000">
              <a:schemeClr val="accent1">
                <a:lumMod val="40000"/>
                <a:lumOff val="60000"/>
              </a:schemeClr>
            </a:gs>
            <a:gs pos="76000">
              <a:schemeClr val="accent6">
                <a:lumMod val="40000"/>
                <a:lumOff val="60000"/>
              </a:schemeClr>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B60AB5D-5B4E-E641-A8FE-FBF7D942723D}"/>
              </a:ext>
            </a:extLst>
          </p:cNvPr>
          <p:cNvSpPr txBox="1"/>
          <p:nvPr/>
        </p:nvSpPr>
        <p:spPr>
          <a:xfrm>
            <a:off x="0" y="265471"/>
            <a:ext cx="9144000" cy="611705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50800" dist="50800" dir="5400000" algn="ctr" rotWithShape="0">
                    <a:srgbClr val="FFC000">
                      <a:lumMod val="40000"/>
                      <a:lumOff val="60000"/>
                    </a:srgbClr>
                  </a:outerShdw>
                </a:effectLst>
                <a:uLnTx/>
                <a:uFillTx/>
                <a:latin typeface="Calibri" panose="020F0502020204030204"/>
                <a:ea typeface="+mn-ea"/>
                <a:cs typeface="+mn-cs"/>
              </a:rPr>
              <a:t>It’s Showing 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Written by Kim-Char Meredith</a:t>
            </a:r>
            <a:endParaRPr kumimoji="0" lang="en-US" sz="1200" b="0" i="0" u="none" strike="noStrike" kern="1200" cap="none" spc="0" normalizeH="0" baseline="0" noProof="0" dirty="0">
              <a:ln>
                <a:noFill/>
              </a:ln>
              <a:solidFill>
                <a:prstClr val="black"/>
              </a:solidFill>
              <a:effectLst>
                <a:outerShdw blurRad="50800" dist="38100" dir="2700000" sx="100711" sy="100711" algn="tl" rotWithShape="0">
                  <a:prstClr val="white">
                    <a:alpha val="4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outerShdw blurRad="50800" dist="38100" dir="2700000" sx="100711" sy="100711" algn="tl" rotWithShape="0">
                  <a:prstClr val="white">
                    <a:alpha val="4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The mystery and magic of life – the world I live in, I design!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What I imagine comes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It’s showing up – right here, before my very eyes…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CHORUS: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I think it, feel it, taste it, breathe 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I hear it, see it – my good, I receive 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It’s showing up right here,  before my very eyes.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I tune in and turn to my Light – Spirit and passion are my guides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What I imagine comes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It’s showing up – right here, before my very eyes…   </a:t>
            </a:r>
            <a:r>
              <a:rPr kumimoji="0" lang="en-US" sz="1500" b="1"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(CHORUS)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When its time to play and explore, here is where creation starts: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I lift my brush and begin by painting an open heart -  then 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Think it, feel it, taste it, breathe it,  I hear it, see it – my good, I receive 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I think it, feel it, taste it, breathe it,  I hear it, see it – my good, I receive it!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It’s showing up right here,  before my very…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rPr>
              <a:t>Before my very… before my very eyes!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prstClr val="black"/>
              </a:solidFill>
              <a:effectLst>
                <a:outerShdw blurRad="63500" dist="63500" dir="2700000" algn="tl" rotWithShape="0">
                  <a:prstClr val="white">
                    <a:alpha val="5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647250870"/>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5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AA76C3-28B2-4CD9-8459-C32A3A58F498}"/>
              </a:ext>
            </a:extLst>
          </p:cNvPr>
          <p:cNvSpPr txBox="1"/>
          <p:nvPr/>
        </p:nvSpPr>
        <p:spPr>
          <a:xfrm>
            <a:off x="0" y="1752600"/>
            <a:ext cx="9144000" cy="3170099"/>
          </a:xfrm>
          <a:prstGeom prst="rect">
            <a:avLst/>
          </a:prstGeom>
          <a:noFill/>
        </p:spPr>
        <p:txBody>
          <a:bodyPr wrap="square" rtlCol="0">
            <a:spAutoFit/>
          </a:bodyPr>
          <a:lstStyle>
            <a:defPPr>
              <a:defRPr lang="en-US"/>
            </a:defPPr>
            <a:lvl1pPr algn="ctr" defTabSz="685800" fontAlgn="base">
              <a:spcBef>
                <a:spcPct val="0"/>
              </a:spcBef>
              <a:spcAft>
                <a:spcPct val="0"/>
              </a:spcAft>
              <a:defRPr sz="3000" b="1">
                <a:solidFill>
                  <a:srgbClr val="600000"/>
                </a:solidFill>
                <a:latin typeface="Arial" charset="0"/>
              </a:defRPr>
            </a:lvl1pPr>
            <a:lvl2pPr marL="0" marR="0" lvl="1" indent="0" algn="ctr" defTabSz="685800" fontAlgn="base">
              <a:lnSpc>
                <a:spcPct val="100000"/>
              </a:lnSpc>
              <a:spcBef>
                <a:spcPct val="0"/>
              </a:spcBef>
              <a:spcAft>
                <a:spcPct val="0"/>
              </a:spcAft>
              <a:buClrTx/>
              <a:buSzTx/>
              <a:buFontTx/>
              <a:buNone/>
              <a:tabLst/>
              <a:defRPr kumimoji="0" sz="3000" b="1" i="0" u="none" strike="noStrike" cap="none" spc="0" normalizeH="0" baseline="0">
                <a:ln>
                  <a:noFill/>
                </a:ln>
                <a:solidFill>
                  <a:srgbClr val="600000"/>
                </a:solidFill>
                <a:effectLst>
                  <a:outerShdw blurRad="38100" dist="38100" dir="2700000" algn="tl">
                    <a:srgbClr val="000000">
                      <a:alpha val="43137"/>
                    </a:srgbClr>
                  </a:outerShdw>
                </a:effectLst>
                <a:uLnTx/>
                <a:uFillTx/>
                <a:latin typeface="Arial" charset="0"/>
              </a:defRPr>
            </a:lvl2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753694"/>
                </a:solidFill>
                <a:effectLst>
                  <a:glow rad="114300">
                    <a:srgbClr val="DFECDF">
                      <a:alpha val="90000"/>
                    </a:srgbClr>
                  </a:glow>
                </a:effectLst>
                <a:uLnTx/>
                <a:uFillTx/>
                <a:latin typeface="Calibri"/>
                <a:ea typeface="+mn-ea"/>
                <a:cs typeface="+mn-cs"/>
              </a:rPr>
              <a:t>Divine Love, through me,</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753694"/>
                </a:solidFill>
                <a:effectLst>
                  <a:glow rad="114300">
                    <a:srgbClr val="DFECDF">
                      <a:alpha val="90000"/>
                    </a:srgbClr>
                  </a:glow>
                </a:effectLst>
                <a:uLnTx/>
                <a:uFillTx/>
                <a:latin typeface="Calibri"/>
                <a:ea typeface="+mn-ea"/>
                <a:cs typeface="+mn-cs"/>
              </a:rPr>
              <a:t>blesses and multiplies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753694"/>
                </a:solidFill>
                <a:effectLst>
                  <a:glow rad="114300">
                    <a:srgbClr val="DFECDF">
                      <a:alpha val="90000"/>
                    </a:srgbClr>
                  </a:glow>
                </a:effectLst>
                <a:uLnTx/>
                <a:uFillTx/>
                <a:latin typeface="Calibri"/>
                <a:ea typeface="+mn-ea"/>
                <a:cs typeface="+mn-cs"/>
              </a:rPr>
              <a:t>all that I have, all that I give,</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753694"/>
                </a:solidFill>
                <a:effectLst>
                  <a:glow rad="114300">
                    <a:srgbClr val="DFECDF">
                      <a:alpha val="90000"/>
                    </a:srgbClr>
                  </a:glow>
                </a:effectLst>
                <a:uLnTx/>
                <a:uFillTx/>
                <a:latin typeface="Calibri"/>
                <a:ea typeface="+mn-ea"/>
                <a:cs typeface="+mn-cs"/>
              </a:rPr>
              <a:t>and all that I receive,</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753694"/>
                </a:solidFill>
                <a:effectLst>
                  <a:glow rad="114300">
                    <a:srgbClr val="DFECDF">
                      <a:alpha val="90000"/>
                    </a:srgbClr>
                  </a:glow>
                </a:effectLst>
                <a:uLnTx/>
                <a:uFillTx/>
                <a:latin typeface="Calibri"/>
                <a:ea typeface="+mn-ea"/>
                <a:cs typeface="+mn-cs"/>
              </a:rPr>
              <a:t>and I am grateful.</a:t>
            </a:r>
          </a:p>
        </p:txBody>
      </p:sp>
    </p:spTree>
    <p:extLst>
      <p:ext uri="{BB962C8B-B14F-4D97-AF65-F5344CB8AC3E}">
        <p14:creationId xmlns:p14="http://schemas.microsoft.com/office/powerpoint/2010/main" val="2102861580"/>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613145"/>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5000"/>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9205E01-41FE-429E-884B-ADE4DE296ED1}"/>
              </a:ext>
            </a:extLst>
          </p:cNvPr>
          <p:cNvSpPr txBox="1"/>
          <p:nvPr/>
        </p:nvSpPr>
        <p:spPr>
          <a:xfrm>
            <a:off x="0" y="1239828"/>
            <a:ext cx="9144000" cy="417037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33694"/>
                </a:solidFill>
                <a:effectLst>
                  <a:glow rad="381000">
                    <a:srgbClr val="DEEBDE">
                      <a:alpha val="97000"/>
                    </a:srgbClr>
                  </a:glow>
                </a:effectLst>
                <a:uLnTx/>
                <a:uFillTx/>
                <a:latin typeface="Arial" panose="020B0604020202020204" pitchFamily="34" charset="0"/>
                <a:ea typeface="+mn-ea"/>
                <a:cs typeface="Arial" panose="020B0604020202020204" pitchFamily="34" charset="0"/>
              </a:rPr>
              <a:t>Newcomers!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D82880"/>
              </a:solidFill>
              <a:effectLst>
                <a:outerShdw blurRad="50800" dist="38100" dir="8100000" algn="tr" rotWithShape="0">
                  <a:prstClr val="black"/>
                </a:outerShdw>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Questions? Email:</a:t>
            </a:r>
          </a:p>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admin@UnityInNaperville.org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4E4744"/>
              </a:solidFill>
              <a:effectLst>
                <a:glow rad="127000">
                  <a:srgbClr val="DEEBDE"/>
                </a:glo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Please complete the Orange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Registration Card at the Welcome Table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or sign up for weekly </a:t>
            </a:r>
            <a:r>
              <a:rPr kumimoji="0" lang="en-US" sz="2800" b="0" i="0" u="none" strike="noStrike" kern="1200" cap="none" spc="0" normalizeH="0" baseline="0" noProof="0" dirty="0" err="1">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Enews</a:t>
            </a:r>
            <a:r>
              <a:rPr kumimoji="0" lang="en-US" sz="2800" b="0"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 at</a:t>
            </a:r>
            <a:r>
              <a:rPr kumimoji="0" lang="en-US" sz="2400" b="0"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4E4744"/>
              </a:solidFill>
              <a:effectLst>
                <a:outerShdw blurRad="50800" dist="38100" dir="8100000" algn="tr" rotWithShape="0">
                  <a:prstClr val="black"/>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33694"/>
                </a:solidFill>
                <a:effectLst>
                  <a:glow rad="381000">
                    <a:srgbClr val="DEEBDE"/>
                  </a:glow>
                </a:effectLst>
                <a:uLnTx/>
                <a:uFillTx/>
                <a:latin typeface="Arial" panose="020B0604020202020204" pitchFamily="34" charset="0"/>
                <a:ea typeface="+mn-ea"/>
                <a:cs typeface="Arial" panose="020B0604020202020204" pitchFamily="34" charset="0"/>
              </a:rPr>
              <a:t>UnityInNaperville.org</a:t>
            </a:r>
          </a:p>
        </p:txBody>
      </p:sp>
      <p:sp>
        <p:nvSpPr>
          <p:cNvPr id="11" name="TextBox 10">
            <a:extLst>
              <a:ext uri="{FF2B5EF4-FFF2-40B4-BE49-F238E27FC236}">
                <a16:creationId xmlns:a16="http://schemas.microsoft.com/office/drawing/2014/main" id="{C84553D5-2D4D-4688-907C-88D933D1928F}"/>
              </a:ext>
            </a:extLst>
          </p:cNvPr>
          <p:cNvSpPr txBox="1"/>
          <p:nvPr/>
        </p:nvSpPr>
        <p:spPr>
          <a:xfrm>
            <a:off x="1570" y="457200"/>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33694"/>
                </a:solidFill>
                <a:effectLst>
                  <a:glow rad="381000">
                    <a:srgbClr val="DEEBDE">
                      <a:alpha val="97000"/>
                    </a:srgbClr>
                  </a:glow>
                </a:effectLst>
                <a:uLnTx/>
                <a:uFillTx/>
                <a:latin typeface="Arial" panose="020B0604020202020204" pitchFamily="34" charset="0"/>
                <a:ea typeface="+mn-ea"/>
                <a:cs typeface="Arial" panose="020B0604020202020204" pitchFamily="34" charset="0"/>
              </a:rPr>
              <a:t>Welcome</a:t>
            </a:r>
            <a:r>
              <a:rPr kumimoji="0" lang="en-US" sz="6600" b="0" i="0" u="none" strike="noStrike" kern="1200" cap="none" spc="0" normalizeH="0" baseline="0" noProof="0" dirty="0">
                <a:ln>
                  <a:noFill/>
                </a:ln>
                <a:solidFill>
                  <a:srgbClr val="733694"/>
                </a:solidFill>
                <a:effectLst>
                  <a:glow rad="635000">
                    <a:srgbClr val="DFECDF">
                      <a:alpha val="97000"/>
                    </a:srgbClr>
                  </a:glow>
                </a:effectLst>
                <a:uLnTx/>
                <a:uFillTx/>
                <a:latin typeface="Arial" panose="020B0604020202020204" pitchFamily="34" charset="0"/>
                <a:ea typeface="+mn-ea"/>
                <a:cs typeface="Arial" panose="020B0604020202020204" pitchFamily="34" charset="0"/>
              </a:rPr>
              <a:t> </a:t>
            </a:r>
          </a:p>
        </p:txBody>
      </p:sp>
      <p:pic>
        <p:nvPicPr>
          <p:cNvPr id="12" name="Picture 11">
            <a:extLst>
              <a:ext uri="{FF2B5EF4-FFF2-40B4-BE49-F238E27FC236}">
                <a16:creationId xmlns:a16="http://schemas.microsoft.com/office/drawing/2014/main" id="{3FE96D85-4217-4888-8CB7-2B1E90E753BD}"/>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2000"/>
                    </a14:imgEffect>
                  </a14:imgLayer>
                </a14:imgProps>
              </a:ext>
              <a:ext uri="{28A0092B-C50C-407E-A947-70E740481C1C}">
                <a14:useLocalDpi xmlns:a14="http://schemas.microsoft.com/office/drawing/2010/main" val="0"/>
              </a:ext>
            </a:extLst>
          </a:blip>
          <a:stretch>
            <a:fillRect/>
          </a:stretch>
        </p:blipFill>
        <p:spPr>
          <a:xfrm>
            <a:off x="3987857" y="5486400"/>
            <a:ext cx="1168285" cy="914400"/>
          </a:xfrm>
          <a:prstGeom prst="rect">
            <a:avLst/>
          </a:prstGeom>
          <a:effectLst>
            <a:outerShdw blurRad="38100" dist="38100" dir="8100000" algn="tr" rotWithShape="0">
              <a:srgbClr val="733694"/>
            </a:outerShdw>
          </a:effectLst>
        </p:spPr>
      </p:pic>
    </p:spTree>
    <p:extLst>
      <p:ext uri="{BB962C8B-B14F-4D97-AF65-F5344CB8AC3E}">
        <p14:creationId xmlns:p14="http://schemas.microsoft.com/office/powerpoint/2010/main" val="3536379030"/>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6147" name="Rectangle 3"/>
          <p:cNvSpPr>
            <a:spLocks noChangeArrowheads="1"/>
          </p:cNvSpPr>
          <p:nvPr/>
        </p:nvSpPr>
        <p:spPr bwMode="auto">
          <a:xfrm>
            <a:off x="0" y="1828800"/>
            <a:ext cx="9144000" cy="6001643"/>
          </a:xfrm>
          <a:prstGeom prst="rect">
            <a:avLst/>
          </a:prstGeom>
          <a:noFill/>
          <a:ln w="9525">
            <a:noFill/>
            <a:miter lim="800000"/>
            <a:headEnd/>
            <a:tailEnd/>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rPr>
              <a:t>Spirit withholds nothing from 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rPr>
              <a:t>Spirit withholds nothing from 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rPr>
              <a:t>Spirit withholds nothing from 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rPr>
              <a:t>It is done as I believe!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rPr>
              <a:t>I declare JOY - Joy like a fountain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rPr>
              <a:t>I declare PEACE - Peace like a river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rPr>
              <a:t>I declare FAITH - Faith to move mountains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rPr>
              <a:t>It is done as I believe!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Arial" pitchFamily="34" charset="0"/>
              <a:ea typeface="+mn-ea"/>
              <a:cs typeface="Arial" pitchFamily="34" charset="0"/>
            </a:endParaRPr>
          </a:p>
        </p:txBody>
      </p:sp>
      <p:sp>
        <p:nvSpPr>
          <p:cNvPr id="26627" name="Rectangle 4"/>
          <p:cNvSpPr>
            <a:spLocks noChangeArrowheads="1"/>
          </p:cNvSpPr>
          <p:nvPr/>
        </p:nvSpPr>
        <p:spPr bwMode="auto">
          <a:xfrm>
            <a:off x="0" y="348641"/>
            <a:ext cx="9144000" cy="1138773"/>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01600">
                    <a:prstClr val="black">
                      <a:alpha val="40000"/>
                    </a:prstClr>
                  </a:glow>
                  <a:outerShdw blurRad="50800" dist="38100" dir="18900000" algn="bl" rotWithShape="0">
                    <a:prstClr val="black"/>
                  </a:outerShdw>
                </a:effectLst>
                <a:uLnTx/>
                <a:uFillTx/>
                <a:latin typeface="Arial" pitchFamily="34" charset="0"/>
                <a:ea typeface="+mn-ea"/>
                <a:cs typeface="Arial" pitchFamily="34" charset="0"/>
              </a:rPr>
              <a:t>AS I BELIEVE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Arial" pitchFamily="34" charset="0"/>
                <a:ea typeface="+mn-ea"/>
                <a:cs typeface="Arial" pitchFamily="34" charset="0"/>
              </a:rPr>
              <a:t>Words and Music by Kim-Char Meredith &amp; Darlyne Cain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Arial" pitchFamily="34" charset="0"/>
                <a:ea typeface="+mn-ea"/>
                <a:cs typeface="Arial" pitchFamily="34" charset="0"/>
              </a:rPr>
              <a:t>© Kim-Char Music (BMI) &amp; Darlyne Cain Music (BMI) </a:t>
            </a:r>
          </a:p>
        </p:txBody>
      </p:sp>
    </p:spTree>
    <p:extLst>
      <p:ext uri="{BB962C8B-B14F-4D97-AF65-F5344CB8AC3E}">
        <p14:creationId xmlns:p14="http://schemas.microsoft.com/office/powerpoint/2010/main" val="4008429721"/>
      </p:ext>
    </p:extLst>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C3B3DC-F364-42DA-B33A-76E25E8757D9}"/>
              </a:ext>
            </a:extLst>
          </p:cNvPr>
          <p:cNvSpPr txBox="1"/>
          <p:nvPr/>
        </p:nvSpPr>
        <p:spPr>
          <a:xfrm>
            <a:off x="228600" y="5939910"/>
            <a:ext cx="51911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9CD54"/>
                </a:solidFill>
                <a:effectLst/>
                <a:uLnTx/>
                <a:uFillTx/>
                <a:latin typeface="Helvetica" panose="020B0604020202020204" pitchFamily="34" charset="0"/>
                <a:ea typeface="+mn-ea"/>
                <a:cs typeface="+mn-cs"/>
              </a:rPr>
              <a:t>Today!</a:t>
            </a:r>
            <a:endParaRPr kumimoji="0" lang="en-US" sz="3200" b="0" i="0" u="none" strike="noStrike" kern="1200" cap="none" spc="0" normalizeH="0" baseline="0" noProof="0" dirty="0">
              <a:ln>
                <a:noFill/>
              </a:ln>
              <a:solidFill>
                <a:srgbClr val="F9CD5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872193"/>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86826"/>
      </p:ext>
    </p:extLst>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AD4077C-039B-4A9C-9333-1A514DD5613A}"/>
              </a:ext>
            </a:extLst>
          </p:cNvPr>
          <p:cNvGrpSpPr/>
          <p:nvPr/>
        </p:nvGrpSpPr>
        <p:grpSpPr>
          <a:xfrm>
            <a:off x="0" y="548646"/>
            <a:ext cx="9161738" cy="5719898"/>
            <a:chOff x="17738" y="548646"/>
            <a:chExt cx="9144000" cy="5719898"/>
          </a:xfrm>
        </p:grpSpPr>
        <p:pic>
          <p:nvPicPr>
            <p:cNvPr id="3" name="Picture 2">
              <a:extLst>
                <a:ext uri="{FF2B5EF4-FFF2-40B4-BE49-F238E27FC236}">
                  <a16:creationId xmlns:a16="http://schemas.microsoft.com/office/drawing/2014/main" id="{32461075-12B3-431E-8DE7-F18325E5E2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38" y="1125044"/>
              <a:ext cx="9144000" cy="5143500"/>
            </a:xfrm>
            <a:prstGeom prst="rect">
              <a:avLst/>
            </a:prstGeom>
          </p:spPr>
        </p:pic>
        <p:pic>
          <p:nvPicPr>
            <p:cNvPr id="4" name="Picture 3">
              <a:extLst>
                <a:ext uri="{FF2B5EF4-FFF2-40B4-BE49-F238E27FC236}">
                  <a16:creationId xmlns:a16="http://schemas.microsoft.com/office/drawing/2014/main" id="{557C1818-881F-4472-9ABA-ABA2CEC88C5E}"/>
                </a:ext>
              </a:extLst>
            </p:cNvPr>
            <p:cNvPicPr>
              <a:picLocks noChangeAspect="1"/>
            </p:cNvPicPr>
            <p:nvPr/>
          </p:nvPicPr>
          <p:blipFill>
            <a:blip r:embed="rId3"/>
            <a:stretch>
              <a:fillRect/>
            </a:stretch>
          </p:blipFill>
          <p:spPr>
            <a:xfrm>
              <a:off x="17738" y="548646"/>
              <a:ext cx="9144000" cy="1752600"/>
            </a:xfrm>
            <a:prstGeom prst="rect">
              <a:avLst/>
            </a:prstGeom>
          </p:spPr>
        </p:pic>
      </p:grpSp>
    </p:spTree>
    <p:extLst>
      <p:ext uri="{BB962C8B-B14F-4D97-AF65-F5344CB8AC3E}">
        <p14:creationId xmlns:p14="http://schemas.microsoft.com/office/powerpoint/2010/main" val="1776052310"/>
      </p:ext>
    </p:extLst>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1CBC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623D4C-5F89-4BD2-BE4E-9246FC8E3D10}"/>
              </a:ext>
            </a:extLst>
          </p:cNvPr>
          <p:cNvSpPr txBox="1"/>
          <p:nvPr/>
        </p:nvSpPr>
        <p:spPr>
          <a:xfrm>
            <a:off x="-1" y="231146"/>
            <a:ext cx="914399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230" normalizeH="0" baseline="0" noProof="0" dirty="0">
                <a:ln>
                  <a:noFill/>
                </a:ln>
                <a:solidFill>
                  <a:srgbClr val="2929A9"/>
                </a:solidFill>
                <a:effectLst/>
                <a:uLnTx/>
                <a:uFillTx/>
                <a:latin typeface="BoldinaOne" panose="02000500000000020004" pitchFamily="2" charset="0"/>
                <a:ea typeface="+mn-ea"/>
                <a:cs typeface="+mn-cs"/>
              </a:rPr>
              <a:t>Sisters in Spirit</a:t>
            </a:r>
          </a:p>
        </p:txBody>
      </p:sp>
      <p:pic>
        <p:nvPicPr>
          <p:cNvPr id="10" name="Picture 9">
            <a:extLst>
              <a:ext uri="{FF2B5EF4-FFF2-40B4-BE49-F238E27FC236}">
                <a16:creationId xmlns:a16="http://schemas.microsoft.com/office/drawing/2014/main" id="{AF4FC876-0D3C-4F78-AE62-8EE88B982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277" y="1677449"/>
            <a:ext cx="2723622" cy="4225293"/>
          </a:xfrm>
          <a:prstGeom prst="rect">
            <a:avLst/>
          </a:prstGeom>
        </p:spPr>
      </p:pic>
      <p:sp>
        <p:nvSpPr>
          <p:cNvPr id="11" name="TextBox 10">
            <a:extLst>
              <a:ext uri="{FF2B5EF4-FFF2-40B4-BE49-F238E27FC236}">
                <a16:creationId xmlns:a16="http://schemas.microsoft.com/office/drawing/2014/main" id="{F042925E-348E-423C-BA93-8F82CB531C78}"/>
              </a:ext>
            </a:extLst>
          </p:cNvPr>
          <p:cNvSpPr txBox="1"/>
          <p:nvPr/>
        </p:nvSpPr>
        <p:spPr>
          <a:xfrm>
            <a:off x="5011102" y="1440403"/>
            <a:ext cx="2842530" cy="21005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99"/>
              </a:solidFill>
              <a:effectLst/>
              <a:uLnTx/>
              <a:uFillTx/>
              <a:latin typeface="Fugu" panose="02000000000000000000" pitchFamily="50"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Fugu" panose="02000000000000000000" pitchFamily="50" charset="0"/>
                <a:ea typeface="+mn-ea"/>
                <a:cs typeface="+mn-cs"/>
              </a:rPr>
              <a:t>Book Club</a:t>
            </a:r>
          </a:p>
        </p:txBody>
      </p:sp>
      <p:sp>
        <p:nvSpPr>
          <p:cNvPr id="15" name="TextBox 14">
            <a:extLst>
              <a:ext uri="{FF2B5EF4-FFF2-40B4-BE49-F238E27FC236}">
                <a16:creationId xmlns:a16="http://schemas.microsoft.com/office/drawing/2014/main" id="{5AA0F146-9F01-44ED-835F-B9BA4DA47F45}"/>
              </a:ext>
            </a:extLst>
          </p:cNvPr>
          <p:cNvSpPr txBox="1"/>
          <p:nvPr/>
        </p:nvSpPr>
        <p:spPr>
          <a:xfrm>
            <a:off x="4460964" y="3735666"/>
            <a:ext cx="3942807" cy="230832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9A9"/>
                </a:solidFill>
                <a:effectLst/>
                <a:uLnTx/>
                <a:uFillTx/>
                <a:latin typeface="Helvetica" panose="020B0604020202020204" pitchFamily="34" charset="0"/>
                <a:ea typeface="+mn-ea"/>
                <a:cs typeface="+mn-cs"/>
              </a:rPr>
              <a:t>TUE MAR 18th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9A9"/>
                </a:solidFill>
                <a:effectLst/>
                <a:uLnTx/>
                <a:uFillTx/>
                <a:latin typeface="Helvetica" panose="020B0604020202020204" pitchFamily="34" charset="0"/>
                <a:ea typeface="+mn-ea"/>
                <a:cs typeface="+mn-cs"/>
              </a:rPr>
              <a:t>7pm-8:30pm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9A9"/>
                </a:solidFill>
                <a:effectLst/>
                <a:uLnTx/>
                <a:uFillTx/>
                <a:latin typeface="Helvetica" panose="020B0604020202020204" pitchFamily="34" charset="0"/>
                <a:ea typeface="+mn-ea"/>
                <a:cs typeface="+mn-cs"/>
              </a:rPr>
              <a:t>For more info contact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FF99"/>
                </a:solidFill>
                <a:effectLst/>
                <a:uLnTx/>
                <a:uFillTx/>
                <a:latin typeface="Helvetica" panose="020B0604020202020204" pitchFamily="34" charset="0"/>
                <a:ea typeface="+mn-ea"/>
                <a:cs typeface="+mn-cs"/>
              </a:rPr>
              <a:t>Admin@UnityInNaperville</a:t>
            </a:r>
            <a:endParaRPr kumimoji="0" lang="en-US" sz="2400" b="1" i="0" u="sng" strike="noStrike" kern="1200" cap="none" spc="0" normalizeH="0" baseline="0" noProof="0" dirty="0">
              <a:ln>
                <a:noFill/>
              </a:ln>
              <a:solidFill>
                <a:srgbClr val="FFFF99"/>
              </a:solidFill>
              <a:effectLst/>
              <a:uLnTx/>
              <a:uFillTx/>
              <a:latin typeface="Helvetica"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9A9"/>
                </a:solidFill>
                <a:effectLst/>
                <a:uLnTx/>
                <a:uFillTx/>
                <a:latin typeface="Helvetica" panose="020B0604020202020204" pitchFamily="34" charset="0"/>
                <a:ea typeface="+mn-ea"/>
                <a:cs typeface="+mn-cs"/>
              </a:rPr>
              <a:t>Zoom link on calendar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99"/>
                </a:solidFill>
                <a:effectLst/>
                <a:uLnTx/>
                <a:uFillTx/>
                <a:latin typeface="Helvetica" panose="020B0604020202020204" pitchFamily="34" charset="0"/>
                <a:ea typeface="+mn-ea"/>
                <a:cs typeface="+mn-cs"/>
              </a:rPr>
              <a:t>UnityInNaperville.org</a:t>
            </a:r>
          </a:p>
        </p:txBody>
      </p:sp>
      <p:sp>
        <p:nvSpPr>
          <p:cNvPr id="9" name="TextBox 8">
            <a:extLst>
              <a:ext uri="{FF2B5EF4-FFF2-40B4-BE49-F238E27FC236}">
                <a16:creationId xmlns:a16="http://schemas.microsoft.com/office/drawing/2014/main" id="{3F6667BF-C164-46A3-A1E1-C9F230AEA133}"/>
              </a:ext>
            </a:extLst>
          </p:cNvPr>
          <p:cNvSpPr txBox="1"/>
          <p:nvPr/>
        </p:nvSpPr>
        <p:spPr>
          <a:xfrm>
            <a:off x="5458095" y="3243943"/>
            <a:ext cx="194854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all" spc="0" normalizeH="0" baseline="0" noProof="0" dirty="0">
                <a:ln>
                  <a:noFill/>
                </a:ln>
                <a:solidFill>
                  <a:srgbClr val="2929A9"/>
                </a:solidFill>
                <a:effectLst/>
                <a:highlight>
                  <a:srgbClr val="EFEFEF"/>
                </a:highlight>
                <a:uLnTx/>
                <a:uFillTx/>
                <a:latin typeface="Helvetica" panose="020B0604020202020204" pitchFamily="34" charset="0"/>
                <a:ea typeface="+mn-ea"/>
                <a:cs typeface="+mn-cs"/>
              </a:rPr>
              <a:t>Online</a:t>
            </a:r>
          </a:p>
        </p:txBody>
      </p:sp>
      <p:cxnSp>
        <p:nvCxnSpPr>
          <p:cNvPr id="12" name="Straight Connector 11">
            <a:extLst>
              <a:ext uri="{FF2B5EF4-FFF2-40B4-BE49-F238E27FC236}">
                <a16:creationId xmlns:a16="http://schemas.microsoft.com/office/drawing/2014/main" id="{5A0151C5-4EFC-45A1-ADC2-46451E16AC2F}"/>
              </a:ext>
            </a:extLst>
          </p:cNvPr>
          <p:cNvCxnSpPr/>
          <p:nvPr/>
        </p:nvCxnSpPr>
        <p:spPr>
          <a:xfrm>
            <a:off x="853438" y="6226625"/>
            <a:ext cx="7434942"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071160"/>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53C457-FC74-4E09-9A12-7EA7F7980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9257"/>
            <a:ext cx="9144000" cy="5039485"/>
          </a:xfrm>
          <a:prstGeom prst="rect">
            <a:avLst/>
          </a:prstGeom>
        </p:spPr>
      </p:pic>
    </p:spTree>
    <p:extLst>
      <p:ext uri="{BB962C8B-B14F-4D97-AF65-F5344CB8AC3E}">
        <p14:creationId xmlns:p14="http://schemas.microsoft.com/office/powerpoint/2010/main" val="1303324830"/>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rgbClr val="FDE7FE">
                <a:alpha val="0"/>
              </a:srgbClr>
            </a:gs>
            <a:gs pos="3401">
              <a:srgbClr val="FDE7FE">
                <a:alpha val="0"/>
              </a:srgbClr>
            </a:gs>
            <a:gs pos="70000">
              <a:srgbClr val="FDE7FE">
                <a:alpha val="0"/>
              </a:srgbClr>
            </a:gs>
            <a:gs pos="100000">
              <a:srgbClr val="FDE7FE">
                <a:alpha val="60000"/>
              </a:srgbClr>
            </a:gs>
          </a:gsLst>
          <a:lin ang="54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170249E-DC1F-4B96-83D4-FBB9A1AC5591}"/>
              </a:ext>
            </a:extLst>
          </p:cNvPr>
          <p:cNvGrpSpPr/>
          <p:nvPr/>
        </p:nvGrpSpPr>
        <p:grpSpPr>
          <a:xfrm>
            <a:off x="1" y="407996"/>
            <a:ext cx="9163179" cy="6195839"/>
            <a:chOff x="1" y="407996"/>
            <a:chExt cx="9163179" cy="6195839"/>
          </a:xfrm>
        </p:grpSpPr>
        <p:grpSp>
          <p:nvGrpSpPr>
            <p:cNvPr id="2" name="Group 1">
              <a:extLst>
                <a:ext uri="{FF2B5EF4-FFF2-40B4-BE49-F238E27FC236}">
                  <a16:creationId xmlns:a16="http://schemas.microsoft.com/office/drawing/2014/main" id="{32CCA9B7-210C-41BE-A74E-539E4C068FA7}"/>
                </a:ext>
              </a:extLst>
            </p:cNvPr>
            <p:cNvGrpSpPr/>
            <p:nvPr/>
          </p:nvGrpSpPr>
          <p:grpSpPr>
            <a:xfrm>
              <a:off x="1" y="407996"/>
              <a:ext cx="9163179" cy="6195839"/>
              <a:chOff x="1" y="407996"/>
              <a:chExt cx="9163179" cy="6195839"/>
            </a:xfrm>
          </p:grpSpPr>
          <p:sp>
            <p:nvSpPr>
              <p:cNvPr id="11" name="TextBox 10">
                <a:extLst>
                  <a:ext uri="{FF2B5EF4-FFF2-40B4-BE49-F238E27FC236}">
                    <a16:creationId xmlns:a16="http://schemas.microsoft.com/office/drawing/2014/main" id="{7AADA6CA-5E7D-4CAB-B174-C7365690C1D1}"/>
                  </a:ext>
                </a:extLst>
              </p:cNvPr>
              <p:cNvSpPr txBox="1"/>
              <p:nvPr/>
            </p:nvSpPr>
            <p:spPr>
              <a:xfrm>
                <a:off x="19181" y="407996"/>
                <a:ext cx="9143999" cy="253915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BA0EBE"/>
                    </a:solidFill>
                    <a:effectLst/>
                    <a:uLnTx/>
                    <a:uFillTx/>
                    <a:latin typeface="Segoe Print" panose="02000600000000000000" pitchFamily="2" charset="0"/>
                    <a:ea typeface="+mn-ea"/>
                    <a:cs typeface="MV Boli" panose="02000500030200090000" pitchFamily="2" charset="0"/>
                  </a:rPr>
                  <a:t>What’s Your PURSE-</a:t>
                </a:r>
                <a:r>
                  <a:rPr kumimoji="0" lang="en-US" sz="4400" b="1" i="0" u="none" strike="noStrike" kern="1200" cap="none" spc="0" normalizeH="0" baseline="0" noProof="0" dirty="0" err="1">
                    <a:ln>
                      <a:noFill/>
                    </a:ln>
                    <a:solidFill>
                      <a:srgbClr val="BA0EBE"/>
                    </a:solidFill>
                    <a:effectLst/>
                    <a:uLnTx/>
                    <a:uFillTx/>
                    <a:latin typeface="Segoe Print" panose="02000600000000000000" pitchFamily="2" charset="0"/>
                    <a:ea typeface="+mn-ea"/>
                    <a:cs typeface="MV Boli" panose="02000500030200090000" pitchFamily="2" charset="0"/>
                  </a:rPr>
                  <a:t>onality</a:t>
                </a:r>
                <a:r>
                  <a:rPr kumimoji="0" lang="en-US" sz="4400" b="1" i="0" u="none" strike="noStrike" kern="1200" cap="none" spc="0" normalizeH="0" baseline="0" noProof="0" dirty="0">
                    <a:ln>
                      <a:noFill/>
                    </a:ln>
                    <a:solidFill>
                      <a:srgbClr val="BA0EBE"/>
                    </a:solidFill>
                    <a:effectLst/>
                    <a:uLnTx/>
                    <a:uFillTx/>
                    <a:latin typeface="Segoe Print" panose="02000600000000000000" pitchFamily="2" charset="0"/>
                    <a:ea typeface="+mn-ea"/>
                    <a:cs typeface="MV Boli" panose="02000500030200090000" pitchFamily="2"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Unlock the Secret of Your Purse-</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onal</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Style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with Humorist and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Purseologist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a:ln>
                      <a:noFill/>
                    </a:ln>
                    <a:solidFill>
                      <a:srgbClr val="41877D"/>
                    </a:solidFill>
                    <a:effectLst/>
                    <a:uLnTx/>
                    <a:uFillTx/>
                    <a:latin typeface="Calibri" panose="020F0502020204030204" pitchFamily="34" charset="0"/>
                    <a:ea typeface="+mn-ea"/>
                    <a:cs typeface="Calibri" panose="020F0502020204030204" pitchFamily="34" charset="0"/>
                  </a:rPr>
                  <a:t>Deb </a:t>
                </a:r>
                <a:r>
                  <a:rPr kumimoji="0" lang="en-US" sz="2000" b="1" i="0" u="none" strike="noStrike" kern="1200" cap="none" spc="0" normalizeH="0" baseline="0" noProof="0" dirty="0" err="1">
                    <a:ln>
                      <a:noFill/>
                    </a:ln>
                    <a:solidFill>
                      <a:srgbClr val="41877D"/>
                    </a:solidFill>
                    <a:effectLst/>
                    <a:uLnTx/>
                    <a:uFillTx/>
                    <a:latin typeface="Calibri" panose="020F0502020204030204" pitchFamily="34" charset="0"/>
                    <a:ea typeface="+mn-ea"/>
                    <a:cs typeface="Calibri" panose="020F0502020204030204" pitchFamily="34" charset="0"/>
                  </a:rPr>
                  <a:t>DiSandro</a:t>
                </a:r>
                <a:endParaRPr kumimoji="0" lang="en-US" sz="2000" b="1" i="0" u="none" strike="noStrike" kern="1200" cap="none" spc="0" normalizeH="0" baseline="0" noProof="0" dirty="0">
                  <a:ln>
                    <a:noFill/>
                  </a:ln>
                  <a:solidFill>
                    <a:srgbClr val="41877D"/>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4523D49F-B97B-4584-8D86-FA96975C7F0D}"/>
                  </a:ext>
                </a:extLst>
              </p:cNvPr>
              <p:cNvSpPr txBox="1"/>
              <p:nvPr/>
            </p:nvSpPr>
            <p:spPr>
              <a:xfrm>
                <a:off x="1" y="2265909"/>
                <a:ext cx="9143999" cy="34470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SAT APR. 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10a – Noon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41877D"/>
                  </a:solidFill>
                  <a:effectLst/>
                  <a:uLnTx/>
                  <a:uFillTx/>
                  <a:latin typeface="Segoe Print" panose="02000600000000000000" pitchFamily="2"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1877D"/>
                    </a:solidFill>
                    <a:effectLst/>
                    <a:uLnTx/>
                    <a:uFillTx/>
                    <a:latin typeface="Segoe Print" panose="02000600000000000000" pitchFamily="2" charset="0"/>
                    <a:ea typeface="+mn-ea"/>
                    <a:cs typeface="Calibri" panose="020F0502020204030204" pitchFamily="34" charset="0"/>
                  </a:rPr>
                  <a:t>Laugh and learn to:</a:t>
                </a:r>
              </a:p>
              <a:p>
                <a:pPr marL="0" marR="0" lvl="0" indent="91440" algn="ctr"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BA0EBE"/>
                    </a:solidFill>
                    <a:effectLst/>
                    <a:uLnTx/>
                    <a:uFillTx/>
                    <a:latin typeface="Calibri" panose="020F0502020204030204" pitchFamily="34" charset="0"/>
                    <a:ea typeface="+mn-ea"/>
                    <a:cs typeface="Calibri" panose="020F0502020204030204" pitchFamily="34" charset="0"/>
                  </a:rPr>
                  <a:t>Lighten the load in your purse and in your life</a:t>
                </a:r>
              </a:p>
              <a:p>
                <a:pPr marL="0" marR="0" lvl="0" indent="91440" algn="ctr"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BA0EBE"/>
                    </a:solidFill>
                    <a:effectLst/>
                    <a:uLnTx/>
                    <a:uFillTx/>
                    <a:latin typeface="Calibri" panose="020F0502020204030204" pitchFamily="34" charset="0"/>
                    <a:ea typeface="+mn-ea"/>
                    <a:cs typeface="Calibri" panose="020F0502020204030204" pitchFamily="34" charset="0"/>
                  </a:rPr>
                  <a:t>Discover the power of your unique Purse-</a:t>
                </a:r>
                <a:r>
                  <a:rPr kumimoji="0" lang="en-US" sz="2400" b="1" i="0" u="none" strike="noStrike" kern="1200" cap="none" spc="0" normalizeH="0" baseline="0" noProof="0" dirty="0" err="1">
                    <a:ln>
                      <a:noFill/>
                    </a:ln>
                    <a:solidFill>
                      <a:srgbClr val="BA0EBE"/>
                    </a:solidFill>
                    <a:effectLst/>
                    <a:uLnTx/>
                    <a:uFillTx/>
                    <a:latin typeface="Calibri" panose="020F0502020204030204" pitchFamily="34" charset="0"/>
                    <a:ea typeface="+mn-ea"/>
                    <a:cs typeface="Calibri" panose="020F0502020204030204" pitchFamily="34" charset="0"/>
                  </a:rPr>
                  <a:t>onality</a:t>
                </a:r>
                <a:endParaRPr kumimoji="0" lang="en-US" sz="2400" b="1" i="0" u="none" strike="noStrike" kern="1200" cap="none" spc="0" normalizeH="0" baseline="0" noProof="0" dirty="0">
                  <a:ln>
                    <a:noFill/>
                  </a:ln>
                  <a:solidFill>
                    <a:srgbClr val="BA0EBE"/>
                  </a:solidFill>
                  <a:effectLst/>
                  <a:uLnTx/>
                  <a:uFillTx/>
                  <a:latin typeface="Calibri" panose="020F0502020204030204" pitchFamily="34" charset="0"/>
                  <a:ea typeface="+mn-ea"/>
                  <a:cs typeface="Calibri" panose="020F0502020204030204" pitchFamily="34" charset="0"/>
                </a:endParaRPr>
              </a:p>
              <a:p>
                <a:pPr marL="0" marR="0" lvl="0" indent="91440" algn="ctr"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BA0EBE"/>
                    </a:solidFill>
                    <a:effectLst/>
                    <a:uLnTx/>
                    <a:uFillTx/>
                    <a:latin typeface="Calibri" panose="020F0502020204030204" pitchFamily="34" charset="0"/>
                    <a:ea typeface="+mn-ea"/>
                    <a:cs typeface="Calibri" panose="020F0502020204030204" pitchFamily="34" charset="0"/>
                  </a:rPr>
                  <a:t>Get along with any Purse-</a:t>
                </a:r>
                <a:r>
                  <a:rPr kumimoji="0" lang="en-US" sz="2400" b="1" i="0" u="none" strike="noStrike" kern="1200" cap="none" spc="0" normalizeH="0" baseline="0" noProof="0" dirty="0" err="1">
                    <a:ln>
                      <a:noFill/>
                    </a:ln>
                    <a:solidFill>
                      <a:srgbClr val="BA0EBE"/>
                    </a:solidFill>
                    <a:effectLst/>
                    <a:uLnTx/>
                    <a:uFillTx/>
                    <a:latin typeface="Calibri" panose="020F0502020204030204" pitchFamily="34" charset="0"/>
                    <a:ea typeface="+mn-ea"/>
                    <a:cs typeface="Calibri" panose="020F0502020204030204" pitchFamily="34" charset="0"/>
                  </a:rPr>
                  <a:t>onality</a:t>
                </a:r>
                <a:endParaRPr kumimoji="0" lang="en-US" sz="1600" b="1" i="0" u="none" strike="noStrike" kern="1200" cap="none" spc="0" normalizeH="0" baseline="0" noProof="0" dirty="0">
                  <a:ln>
                    <a:noFill/>
                  </a:ln>
                  <a:solidFill>
                    <a:srgbClr val="BA0EBE"/>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FDF1EF57-2AAF-442D-864A-B416237259D9}"/>
                  </a:ext>
                </a:extLst>
              </p:cNvPr>
              <p:cNvSpPr txBox="1"/>
              <p:nvPr/>
            </p:nvSpPr>
            <p:spPr>
              <a:xfrm>
                <a:off x="6509654" y="2388134"/>
                <a:ext cx="2081453" cy="155427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41877D"/>
                    </a:solidFill>
                    <a:effectLst/>
                    <a:uLnTx/>
                    <a:uFillTx/>
                    <a:latin typeface="Calibri"/>
                    <a:ea typeface="+mn-ea"/>
                    <a:cs typeface="+mn-cs"/>
                  </a:rPr>
                  <a:t>$30 in advance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41877D"/>
                    </a:solidFill>
                    <a:effectLst/>
                    <a:uLnTx/>
                    <a:uFillTx/>
                    <a:latin typeface="Calibri"/>
                    <a:ea typeface="+mn-ea"/>
                    <a:cs typeface="+mn-cs"/>
                  </a:rPr>
                  <a:t>$40 at the door</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41877D"/>
                  </a:solidFill>
                  <a:effectLst/>
                  <a:uLnTx/>
                  <a:uFillTx/>
                  <a:latin typeface="Calibri"/>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41877D"/>
                    </a:solidFill>
                    <a:effectLst/>
                    <a:uLnTx/>
                    <a:uFillTx/>
                    <a:latin typeface="Calibri"/>
                    <a:ea typeface="+mn-ea"/>
                    <a:cs typeface="+mn-cs"/>
                  </a:rPr>
                  <a:t>50/50 Raffle!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41877D"/>
                    </a:solidFill>
                    <a:effectLst/>
                    <a:uLnTx/>
                    <a:uFillTx/>
                    <a:latin typeface="Calibri"/>
                    <a:ea typeface="+mn-ea"/>
                    <a:cs typeface="+mn-cs"/>
                  </a:rPr>
                  <a:t>Raffle tickets $5ea </a:t>
                </a:r>
              </a:p>
            </p:txBody>
          </p:sp>
          <p:sp>
            <p:nvSpPr>
              <p:cNvPr id="12" name="TextBox 11">
                <a:extLst>
                  <a:ext uri="{FF2B5EF4-FFF2-40B4-BE49-F238E27FC236}">
                    <a16:creationId xmlns:a16="http://schemas.microsoft.com/office/drawing/2014/main" id="{652F3BA4-F6BA-4C92-B926-EC05A1C2F2CB}"/>
                  </a:ext>
                </a:extLst>
              </p:cNvPr>
              <p:cNvSpPr txBox="1"/>
              <p:nvPr/>
            </p:nvSpPr>
            <p:spPr>
              <a:xfrm>
                <a:off x="19181" y="5772838"/>
                <a:ext cx="9124819"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Tickets at the Info Table &amp; online at </a:t>
                </a:r>
                <a:r>
                  <a:rPr kumimoji="0" lang="en-US" sz="2400" b="1" i="0" u="none" strike="noStrike" kern="1200" cap="none" spc="0" normalizeH="0" baseline="0" noProof="0" dirty="0">
                    <a:ln>
                      <a:noFill/>
                    </a:ln>
                    <a:solidFill>
                      <a:srgbClr val="41877D"/>
                    </a:solidFill>
                    <a:effectLst/>
                    <a:uLnTx/>
                    <a:uFillTx/>
                    <a:latin typeface="Calibri"/>
                    <a:ea typeface="+mn-ea"/>
                    <a:cs typeface="+mn-cs"/>
                  </a:rPr>
                  <a:t>UnityInNaperville.org.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Proceeds go to Unity in Naperville. </a:t>
                </a:r>
                <a:r>
                  <a:rPr kumimoji="0" lang="en-US" sz="2400" b="1" i="0" u="none" strike="noStrike" kern="1200" cap="none" spc="0" normalizeH="0" baseline="0" noProof="0" dirty="0">
                    <a:ln>
                      <a:noFill/>
                    </a:ln>
                    <a:solidFill>
                      <a:srgbClr val="BA0EBE"/>
                    </a:solidFill>
                    <a:effectLst/>
                    <a:uLnTx/>
                    <a:uFillTx/>
                    <a:latin typeface="Calibri"/>
                    <a:ea typeface="+mn-ea"/>
                    <a:cs typeface="+mn-cs"/>
                  </a:rPr>
                  <a:t>Thank you </a:t>
                </a:r>
                <a:r>
                  <a:rPr kumimoji="0" lang="en-US" sz="2400" b="1" i="0" u="none" strike="noStrike" kern="1200" cap="none" spc="0" normalizeH="0" baseline="0" noProof="0" dirty="0">
                    <a:ln>
                      <a:noFill/>
                    </a:ln>
                    <a:solidFill>
                      <a:prstClr val="black"/>
                    </a:solidFill>
                    <a:effectLst/>
                    <a:uLnTx/>
                    <a:uFillTx/>
                    <a:latin typeface="Calibri"/>
                    <a:ea typeface="+mn-ea"/>
                    <a:cs typeface="+mn-cs"/>
                  </a:rPr>
                  <a:t>for your support!</a:t>
                </a:r>
              </a:p>
            </p:txBody>
          </p:sp>
        </p:grpSp>
        <p:pic>
          <p:nvPicPr>
            <p:cNvPr id="6" name="Picture 5">
              <a:extLst>
                <a:ext uri="{FF2B5EF4-FFF2-40B4-BE49-F238E27FC236}">
                  <a16:creationId xmlns:a16="http://schemas.microsoft.com/office/drawing/2014/main" id="{BAF44C2A-1238-49D4-BCE3-6FCD8DC1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26" y="2029111"/>
              <a:ext cx="2263495" cy="2263495"/>
            </a:xfrm>
            <a:prstGeom prst="rect">
              <a:avLst/>
            </a:prstGeom>
          </p:spPr>
        </p:pic>
      </p:grpSp>
    </p:spTree>
    <p:extLst>
      <p:ext uri="{BB962C8B-B14F-4D97-AF65-F5344CB8AC3E}">
        <p14:creationId xmlns:p14="http://schemas.microsoft.com/office/powerpoint/2010/main" val="994839552"/>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63000">
              <a:srgbClr val="FFE3AB"/>
            </a:gs>
            <a:gs pos="43000">
              <a:srgbClr val="85C2FF"/>
            </a:gs>
            <a:gs pos="53000">
              <a:schemeClr val="tx1"/>
            </a:gs>
            <a:gs pos="76000">
              <a:srgbClr val="FFC34B"/>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209" y="2010223"/>
            <a:ext cx="4897582" cy="2306506"/>
          </a:xfrm>
          <a:prstGeom prst="rect">
            <a:avLst/>
          </a:prstGeom>
          <a:effectLst>
            <a:outerShdw blurRad="50800" dist="38100" dir="8100000" algn="tr" rotWithShape="0">
              <a:srgbClr val="0066FF">
                <a:alpha val="60000"/>
              </a:srgbClr>
            </a:outerShdw>
          </a:effectLst>
        </p:spPr>
      </p:pic>
      <p:sp>
        <p:nvSpPr>
          <p:cNvPr id="6" name="TextBox 5"/>
          <p:cNvSpPr txBox="1"/>
          <p:nvPr/>
        </p:nvSpPr>
        <p:spPr>
          <a:xfrm>
            <a:off x="0" y="395220"/>
            <a:ext cx="91440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50800" dist="38100" dir="8100000" algn="tr" rotWithShape="0">
                    <a:srgbClr val="15598A"/>
                  </a:outerShdw>
                </a:effectLst>
                <a:uLnTx/>
                <a:uFillTx/>
                <a:latin typeface="Fugu" pitchFamily="50" charset="0"/>
                <a:sym typeface="Times New Roman" charset="0"/>
              </a:rPr>
              <a:t>Volunteer Opportunity!</a:t>
            </a:r>
            <a:endParaRPr kumimoji="0" lang="en-US" sz="5400" b="1" i="0" u="none" strike="noStrike" kern="1200" cap="none" spc="0" normalizeH="0" baseline="0" noProof="0" dirty="0">
              <a:ln>
                <a:noFill/>
              </a:ln>
              <a:solidFill>
                <a:srgbClr val="FFFFFF"/>
              </a:solidFill>
              <a:effectLst>
                <a:outerShdw blurRad="50800" dist="38100" dir="8100000" algn="tr" rotWithShape="0">
                  <a:srgbClr val="15598A"/>
                </a:outerShdw>
              </a:effectLst>
              <a:uLnTx/>
              <a:uFillTx/>
              <a:latin typeface="Times New Roman" charset="0"/>
              <a:sym typeface="Times New Roman" charset="0"/>
            </a:endParaRPr>
          </a:p>
        </p:txBody>
      </p:sp>
      <p:sp>
        <p:nvSpPr>
          <p:cNvPr id="7" name="TextBox 6"/>
          <p:cNvSpPr txBox="1"/>
          <p:nvPr/>
        </p:nvSpPr>
        <p:spPr>
          <a:xfrm>
            <a:off x="-2" y="1295400"/>
            <a:ext cx="9144001"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CC66"/>
                </a:solidFill>
                <a:effectLst>
                  <a:outerShdw blurRad="50800" dist="38100" dir="8100000" algn="tr" rotWithShape="0">
                    <a:srgbClr val="15598A"/>
                  </a:outerShdw>
                </a:effectLst>
                <a:uLnTx/>
                <a:uFillTx/>
                <a:latin typeface="Arial" panose="020B0604020202020204" pitchFamily="34" charset="0"/>
                <a:cs typeface="Arial" panose="020B0604020202020204" pitchFamily="34" charset="0"/>
              </a:rPr>
              <a:t>WED MAR 26 at 11:15-1:15pm</a:t>
            </a:r>
            <a:endParaRPr kumimoji="0" lang="en-US" sz="3600" b="1" i="1" u="none" strike="noStrike" kern="1200" cap="none" spc="0" normalizeH="0" baseline="0" noProof="0" dirty="0">
              <a:ln>
                <a:noFill/>
              </a:ln>
              <a:solidFill>
                <a:srgbClr val="FFCC66"/>
              </a:solidFill>
              <a:effectLst>
                <a:outerShdw blurRad="50800" dist="38100" dir="8100000" algn="tr" rotWithShape="0">
                  <a:srgbClr val="15598A"/>
                </a:outerShdw>
              </a:effectLst>
              <a:uLnTx/>
              <a:uFillTx/>
              <a:latin typeface="Arial" panose="020B0604020202020204" pitchFamily="34" charset="0"/>
              <a:cs typeface="Arial" panose="020B0604020202020204" pitchFamily="34" charset="0"/>
              <a:sym typeface="Times New Roman" charset="0"/>
            </a:endParaRPr>
          </a:p>
        </p:txBody>
      </p:sp>
      <p:sp>
        <p:nvSpPr>
          <p:cNvPr id="8" name="TextBox 7"/>
          <p:cNvSpPr txBox="1"/>
          <p:nvPr/>
        </p:nvSpPr>
        <p:spPr>
          <a:xfrm>
            <a:off x="266700" y="4512312"/>
            <a:ext cx="8610600" cy="21005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50800" dist="38100" dir="8100000" algn="tr" rotWithShape="0">
                    <a:srgbClr val="0066FF">
                      <a:alpha val="60000"/>
                    </a:srgbClr>
                  </a:outerShdw>
                </a:effectLst>
                <a:uLnTx/>
                <a:uFillTx/>
                <a:latin typeface="Arial" panose="020B0604020202020204" pitchFamily="34" charset="0"/>
                <a:cs typeface="Arial" panose="020B0604020202020204" pitchFamily="34" charset="0"/>
              </a:rPr>
              <a:t>Please arrive promptly at 11:15 am.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50800" dist="38100" dir="8100000" algn="tr" rotWithShape="0">
                    <a:srgbClr val="0066FF">
                      <a:alpha val="60000"/>
                    </a:srgbClr>
                  </a:outerShdw>
                </a:effectLst>
                <a:uLnTx/>
                <a:uFillTx/>
                <a:latin typeface="Arial" panose="020B0604020202020204" pitchFamily="34" charset="0"/>
                <a:cs typeface="Arial" panose="020B0604020202020204" pitchFamily="34" charset="0"/>
              </a:rPr>
              <a:t>Location:  Feed My Starving Children,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50800" dist="38100" dir="8100000" algn="tr" rotWithShape="0">
                    <a:srgbClr val="0066FF">
                      <a:alpha val="60000"/>
                    </a:srgbClr>
                  </a:outerShdw>
                </a:effectLst>
                <a:uLnTx/>
                <a:uFillTx/>
                <a:latin typeface="Arial" panose="020B0604020202020204" pitchFamily="34" charset="0"/>
                <a:cs typeface="Arial" panose="020B0604020202020204" pitchFamily="34" charset="0"/>
              </a:rPr>
              <a:t>555 Exchange Court, Aurora, IL</a:t>
            </a:r>
            <a:endParaRPr kumimoji="0" lang="en-US" sz="1050" b="1" i="0" u="none" strike="noStrike" kern="1200" cap="none" spc="0" normalizeH="0" baseline="0" noProof="0" dirty="0">
              <a:ln>
                <a:noFill/>
              </a:ln>
              <a:solidFill>
                <a:srgbClr val="000000"/>
              </a:solidFill>
              <a:effectLst>
                <a:outerShdw blurRad="50800" dist="38100" dir="8100000" algn="tr" rotWithShape="0">
                  <a:srgbClr val="0066FF">
                    <a:alpha val="60000"/>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1050" b="1" i="0" u="none" strike="noStrike" kern="1200" cap="none" spc="0" normalizeH="0" baseline="0" noProof="0" dirty="0">
                <a:ln>
                  <a:noFill/>
                </a:ln>
                <a:solidFill>
                  <a:srgbClr val="000000"/>
                </a:solidFill>
                <a:effectLst>
                  <a:outerShdw blurRad="50800" dist="38100" dir="8100000" algn="tr" rotWithShape="0">
                    <a:srgbClr val="0066FF">
                      <a:alpha val="60000"/>
                    </a:srgbClr>
                  </a:outerShd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00000"/>
                </a:solidFill>
                <a:effectLst>
                  <a:outerShdw blurRad="50800" dist="38100" dir="8100000" algn="tr" rotWithShape="0">
                    <a:srgbClr val="0066FF">
                      <a:alpha val="60000"/>
                    </a:srgbClr>
                  </a:outerShdw>
                </a:effectLst>
                <a:uLnTx/>
                <a:uFillTx/>
                <a:latin typeface="Arial" panose="020B0604020202020204" pitchFamily="34" charset="0"/>
                <a:cs typeface="Arial" panose="020B0604020202020204" pitchFamily="34" charset="0"/>
              </a:rPr>
              <a:t>Sign up</a:t>
            </a:r>
            <a:r>
              <a:rPr kumimoji="0" lang="en-US" sz="2400" b="1" i="0" u="none" strike="noStrike" kern="1200" cap="none" spc="0" normalizeH="0" baseline="0" noProof="0" dirty="0">
                <a:ln>
                  <a:noFill/>
                </a:ln>
                <a:solidFill>
                  <a:srgbClr val="FFFFFF"/>
                </a:solidFill>
                <a:effectLst>
                  <a:outerShdw blurRad="50800" dist="38100" dir="8100000" algn="tr" rotWithShape="0">
                    <a:srgbClr val="15598A"/>
                  </a:outerShdw>
                </a:effectLst>
                <a:uLnTx/>
                <a:uFillTx/>
                <a:latin typeface="Arial" panose="020B0604020202020204" pitchFamily="34" charset="0"/>
                <a:cs typeface="Arial" panose="020B0604020202020204" pitchFamily="34" charset="0"/>
              </a:rPr>
              <a:t> by Mar 19 </a:t>
            </a:r>
            <a:r>
              <a:rPr kumimoji="0" lang="en-US" sz="2400" b="1" i="0" u="none" strike="noStrike" kern="1200" cap="none" spc="0" normalizeH="0" baseline="0" noProof="0" dirty="0">
                <a:ln>
                  <a:noFill/>
                </a:ln>
                <a:solidFill>
                  <a:srgbClr val="000000"/>
                </a:solidFill>
                <a:effectLst>
                  <a:outerShdw blurRad="50800" dist="38100" dir="8100000" algn="tr" rotWithShape="0">
                    <a:srgbClr val="0066FF">
                      <a:alpha val="60000"/>
                    </a:srgbClr>
                  </a:outerShdw>
                </a:effectLst>
                <a:uLnTx/>
                <a:uFillTx/>
                <a:latin typeface="Arial" panose="020B0604020202020204" pitchFamily="34" charset="0"/>
                <a:cs typeface="Arial" panose="020B0604020202020204" pitchFamily="34" charset="0"/>
              </a:rPr>
              <a:t>in the cafe or email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8100000" algn="tr" rotWithShape="0">
                    <a:srgbClr val="15598A"/>
                  </a:outerShdw>
                </a:effectLst>
                <a:uLnTx/>
                <a:uFillTx/>
                <a:latin typeface="Arial" panose="020B0604020202020204" pitchFamily="34" charset="0"/>
                <a:cs typeface="Arial" panose="020B0604020202020204" pitchFamily="34" charset="0"/>
              </a:rPr>
              <a:t>Admin@UnityInNaperville.org </a:t>
            </a:r>
            <a:endParaRPr kumimoji="0" lang="en-US" sz="2400" b="1" i="0" u="none" strike="noStrike" kern="1200" cap="none" spc="0" normalizeH="0" baseline="0" noProof="0" dirty="0">
              <a:ln>
                <a:noFill/>
              </a:ln>
              <a:solidFill>
                <a:srgbClr val="FFFFFF"/>
              </a:solidFill>
              <a:effectLst>
                <a:outerShdw blurRad="50800" dist="38100" dir="8100000" algn="tr" rotWithShape="0">
                  <a:srgbClr val="15598A"/>
                </a:outerShdw>
              </a:effectLst>
              <a:uLnTx/>
              <a:uFillTx/>
              <a:latin typeface="Arial" panose="020B0604020202020204" pitchFamily="34" charset="0"/>
              <a:cs typeface="Arial" panose="020B0604020202020204" pitchFamily="34" charset="0"/>
              <a:sym typeface="Times New Roman" charset="0"/>
            </a:endParaRPr>
          </a:p>
        </p:txBody>
      </p:sp>
    </p:spTree>
    <p:extLst>
      <p:ext uri="{BB962C8B-B14F-4D97-AF65-F5344CB8AC3E}">
        <p14:creationId xmlns:p14="http://schemas.microsoft.com/office/powerpoint/2010/main" val="3506042177"/>
      </p:ext>
    </p:extLst>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6201" y="-76200"/>
            <a:ext cx="8915399" cy="658641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101600">
                    <a:srgbClr val="FF0000">
                      <a:alpha val="40000"/>
                    </a:srgbClr>
                  </a:glow>
                  <a:outerShdw blurRad="38100" dist="38100" dir="2700000" algn="tl">
                    <a:srgbClr val="000000">
                      <a:alpha val="43137"/>
                    </a:srgbClr>
                  </a:outerShdw>
                </a:effectLst>
                <a:uLnTx/>
                <a:uFillTx/>
                <a:latin typeface="Calibri"/>
                <a:ea typeface="+mn-ea"/>
                <a:cs typeface="Arial" panose="020B0604020202020204" pitchFamily="34" charset="0"/>
              </a:rPr>
              <a:t>One-on-One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101600">
                    <a:srgbClr val="FF0000">
                      <a:alpha val="40000"/>
                    </a:srgbClr>
                  </a:glow>
                  <a:outerShdw blurRad="38100" dist="38100" dir="2700000" algn="tl">
                    <a:srgbClr val="000000">
                      <a:alpha val="43137"/>
                    </a:srgbClr>
                  </a:outerShdw>
                </a:effectLst>
                <a:uLnTx/>
                <a:uFillTx/>
                <a:latin typeface="Calibri"/>
                <a:ea typeface="+mn-ea"/>
                <a:cs typeface="Arial" panose="020B0604020202020204" pitchFamily="34" charset="0"/>
              </a:rPr>
              <a:t>Prayer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glow rad="101600">
                    <a:srgbClr val="4A4A4A"/>
                  </a:glow>
                  <a:outerShdw blurRad="38100" dist="38100" dir="2700000" algn="tl">
                    <a:srgbClr val="000000">
                      <a:alpha val="43137"/>
                    </a:srgbClr>
                  </a:outerShdw>
                </a:effectLst>
                <a:uLnTx/>
                <a:uFillTx/>
                <a:latin typeface="Calibri"/>
                <a:ea typeface="+mn-ea"/>
                <a:cs typeface="Arial" panose="020B0604020202020204" pitchFamily="34" charset="0"/>
              </a:rPr>
              <a:t>with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glow rad="101600">
                    <a:srgbClr val="4A4A4A"/>
                  </a:glow>
                  <a:outerShdw blurRad="38100" dist="38100" dir="2700000" algn="tl">
                    <a:srgbClr val="000000">
                      <a:alpha val="43137"/>
                    </a:srgbClr>
                  </a:outerShdw>
                </a:effectLst>
                <a:uLnTx/>
                <a:uFillTx/>
                <a:latin typeface="Calibri"/>
                <a:ea typeface="+mn-ea"/>
                <a:cs typeface="Arial" panose="020B0604020202020204" pitchFamily="34" charset="0"/>
              </a:rPr>
              <a:t>Unity’s Chaplain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glow rad="101600">
                  <a:srgbClr val="9BBB59">
                    <a:lumMod val="75000"/>
                    <a:alpha val="40000"/>
                  </a:srgbClr>
                </a:glow>
                <a:outerShdw blurRad="38100" dist="38100" dir="2700000" algn="tl">
                  <a:srgbClr val="000000">
                    <a:alpha val="43137"/>
                  </a:srgbClr>
                </a:outerShdw>
              </a:effectLst>
              <a:uLnTx/>
              <a:uFillTx/>
              <a:latin typeface="Calibri"/>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glow rad="101600">
                  <a:srgbClr val="9BBB59">
                    <a:lumMod val="75000"/>
                    <a:alpha val="40000"/>
                  </a:srgbClr>
                </a:glow>
                <a:outerShdw blurRad="38100" dist="38100" dir="2700000" algn="tl">
                  <a:srgbClr val="000000">
                    <a:alpha val="43137"/>
                  </a:srgbClr>
                </a:outerShdw>
              </a:effectLst>
              <a:uLnTx/>
              <a:uFillTx/>
              <a:latin typeface="Calibri"/>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glow rad="101600">
                    <a:srgbClr val="9BBB59">
                      <a:lumMod val="75000"/>
                      <a:alpha val="40000"/>
                    </a:srgbClr>
                  </a:glow>
                  <a:outerShdw blurRad="38100" dist="38100" dir="2700000" algn="tl">
                    <a:srgbClr val="000000">
                      <a:alpha val="43137"/>
                    </a:srgbClr>
                  </a:outerShdw>
                </a:effectLst>
                <a:uLnTx/>
                <a:uFillTx/>
                <a:latin typeface="Calibri"/>
                <a:ea typeface="+mn-ea"/>
                <a:cs typeface="Arial" panose="020B0604020202020204" pitchFamily="34" charset="0"/>
              </a:rPr>
              <a:t> </a:t>
            </a:r>
            <a:r>
              <a:rPr kumimoji="0" lang="en-US" sz="3600" b="0" i="0" u="none" strike="noStrike" kern="1200" cap="none" spc="0" normalizeH="0" baseline="0" noProof="0" dirty="0">
                <a:ln>
                  <a:noFill/>
                </a:ln>
                <a:solidFill>
                  <a:prstClr val="white"/>
                </a:solidFill>
                <a:effectLst>
                  <a:glow rad="101600">
                    <a:srgbClr val="4A4A4A"/>
                  </a:glow>
                  <a:outerShdw blurRad="38100" dist="38100" dir="2700000" algn="tl">
                    <a:srgbClr val="000000">
                      <a:alpha val="43137"/>
                    </a:srgbClr>
                  </a:outerShdw>
                </a:effectLst>
                <a:uLnTx/>
                <a:uFillTx/>
                <a:latin typeface="Calibri"/>
                <a:ea typeface="+mn-ea"/>
                <a:cs typeface="Arial" panose="020B0604020202020204" pitchFamily="34" charset="0"/>
              </a:rPr>
              <a:t>Email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glow rad="101600">
                    <a:srgbClr val="FF0000">
                      <a:alpha val="40000"/>
                    </a:srgbClr>
                  </a:glow>
                  <a:outerShdw blurRad="38100" dist="38100" dir="2700000" algn="tl">
                    <a:srgbClr val="000000">
                      <a:alpha val="43137"/>
                    </a:srgbClr>
                  </a:outerShdw>
                </a:effectLst>
                <a:uLnTx/>
                <a:uFillTx/>
                <a:latin typeface="Calibri"/>
                <a:ea typeface="+mn-ea"/>
                <a:cs typeface="Arial" panose="020B0604020202020204" pitchFamily="34" charset="0"/>
              </a:rPr>
              <a:t>prayer@unityinnaperville.org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glow rad="101600">
                    <a:srgbClr val="4A4A4A"/>
                  </a:glow>
                  <a:outerShdw blurRad="38100" dist="38100" dir="2700000" algn="tl">
                    <a:srgbClr val="000000">
                      <a:alpha val="43137"/>
                    </a:srgbClr>
                  </a:outerShdw>
                </a:effectLst>
                <a:uLnTx/>
                <a:uFillTx/>
                <a:latin typeface="Calibri"/>
                <a:ea typeface="+mn-ea"/>
                <a:cs typeface="Arial" panose="020B0604020202020204" pitchFamily="34" charset="0"/>
              </a:rPr>
              <a:t>with Name &amp; Phone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glow rad="101600">
                    <a:srgbClr val="4A4A4A"/>
                  </a:glow>
                  <a:outerShdw blurRad="38100" dist="38100" dir="2700000" algn="tl">
                    <a:srgbClr val="000000">
                      <a:alpha val="43137"/>
                    </a:srgbClr>
                  </a:outerShdw>
                </a:effectLst>
                <a:uLnTx/>
                <a:uFillTx/>
                <a:latin typeface="Calibri"/>
                <a:ea typeface="+mn-ea"/>
                <a:cs typeface="Arial" panose="020B0604020202020204" pitchFamily="34" charset="0"/>
              </a:rPr>
              <a:t>to request a prayer call today by 1pm.</a:t>
            </a:r>
          </a:p>
        </p:txBody>
      </p:sp>
    </p:spTree>
    <p:extLst>
      <p:ext uri="{BB962C8B-B14F-4D97-AF65-F5344CB8AC3E}">
        <p14:creationId xmlns:p14="http://schemas.microsoft.com/office/powerpoint/2010/main" val="2858021034"/>
      </p:ext>
    </p:extLst>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990600"/>
            <a:ext cx="9144000" cy="3877985"/>
          </a:xfrm>
          <a:prstGeom prst="rect">
            <a:avLst/>
          </a:prstGeom>
          <a:noFill/>
          <a:ln>
            <a:noFill/>
          </a:ln>
          <a:effectLst/>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For information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on events go to:</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D4289"/>
              </a:solidFill>
              <a:effectLst>
                <a:glow rad="127000">
                  <a:srgbClr val="DEEBDE"/>
                </a:glow>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74784F"/>
                </a:solidFill>
                <a:effectLst>
                  <a:glow rad="127000">
                    <a:srgbClr val="DEEBDE"/>
                  </a:glow>
                  <a:outerShdw blurRad="50800" dist="38100" dir="8100000" algn="tr" rotWithShape="0">
                    <a:prstClr val="black"/>
                  </a:outerShdw>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UnityInNaperville.org</a:t>
            </a:r>
            <a:endParaRPr kumimoji="0" lang="en-US" sz="3600" b="1"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1200"/>
              </a:spcAft>
              <a:buClrTx/>
              <a:buSzTx/>
              <a:buFontTx/>
              <a:buNone/>
              <a:tabLst/>
              <a:defRPr/>
            </a:pPr>
            <a:endParaRPr kumimoji="0" lang="en-US" sz="600" b="0" i="0" u="none" strike="noStrike" kern="1200" cap="none" spc="0" normalizeH="0" baseline="0" noProof="0" dirty="0">
              <a:ln>
                <a:noFill/>
              </a:ln>
              <a:solidFill>
                <a:srgbClr val="DA266B"/>
              </a:solidFill>
              <a:effectLst>
                <a:glow rad="127000">
                  <a:srgbClr val="DEEBDE"/>
                </a:glow>
                <a:outerShdw blurRad="50800" dist="38100" dir="8100000" algn="tr" rotWithShape="0">
                  <a:prstClr val="black"/>
                </a:outerShdw>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Questions? Email</a:t>
            </a:r>
          </a:p>
          <a:p>
            <a:pPr marL="0" marR="0" lvl="1" indent="0" algn="ctr"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srgbClr val="733694"/>
                </a:solidFill>
                <a:effectLst>
                  <a:glow rad="127000">
                    <a:srgbClr val="DEEBDE"/>
                  </a:glow>
                </a:effectLst>
                <a:uLnTx/>
                <a:uFillTx/>
                <a:latin typeface="Arial" panose="020B0604020202020204" pitchFamily="34" charset="0"/>
                <a:ea typeface="+mn-ea"/>
                <a:cs typeface="Arial" panose="020B0604020202020204" pitchFamily="34" charset="0"/>
              </a:rPr>
              <a:t>Admin@UnityInNaperville.org</a:t>
            </a:r>
          </a:p>
        </p:txBody>
      </p:sp>
      <p:pic>
        <p:nvPicPr>
          <p:cNvPr id="8" name="Picture 7">
            <a:extLst>
              <a:ext uri="{FF2B5EF4-FFF2-40B4-BE49-F238E27FC236}">
                <a16:creationId xmlns:a16="http://schemas.microsoft.com/office/drawing/2014/main" id="{59FFCEEE-F81F-4947-AABF-9D3C475CDBF2}"/>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2000"/>
                    </a14:imgEffect>
                  </a14:imgLayer>
                </a14:imgProps>
              </a:ext>
              <a:ext uri="{28A0092B-C50C-407E-A947-70E740481C1C}">
                <a14:useLocalDpi xmlns:a14="http://schemas.microsoft.com/office/drawing/2010/main" val="0"/>
              </a:ext>
            </a:extLst>
          </a:blip>
          <a:stretch>
            <a:fillRect/>
          </a:stretch>
        </p:blipFill>
        <p:spPr>
          <a:xfrm>
            <a:off x="3987857" y="5257800"/>
            <a:ext cx="1168285" cy="914400"/>
          </a:xfrm>
          <a:prstGeom prst="rect">
            <a:avLst/>
          </a:prstGeom>
          <a:effectLst>
            <a:outerShdw blurRad="38100" dist="38100" dir="8100000" algn="tr" rotWithShape="0">
              <a:srgbClr val="733694"/>
            </a:outerShdw>
          </a:effectLst>
        </p:spPr>
      </p:pic>
    </p:spTree>
    <p:extLst>
      <p:ext uri="{BB962C8B-B14F-4D97-AF65-F5344CB8AC3E}">
        <p14:creationId xmlns:p14="http://schemas.microsoft.com/office/powerpoint/2010/main" val="1772191711"/>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728409"/>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030309"/>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E57CEA-B079-4B53-8205-3DEACB7EFE53}"/>
              </a:ext>
            </a:extLst>
          </p:cNvPr>
          <p:cNvSpPr txBox="1"/>
          <p:nvPr/>
        </p:nvSpPr>
        <p:spPr>
          <a:xfrm>
            <a:off x="0" y="709975"/>
            <a:ext cx="9144000" cy="507831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000000"/>
                </a:solidFill>
                <a:effectLst/>
                <a:uLnTx/>
                <a:uFillTx/>
                <a:latin typeface="Calibri" panose="020F0502020204030204"/>
                <a:ea typeface="+mn-ea"/>
                <a:cs typeface="+mn-cs"/>
              </a:rPr>
              <a:t>Board of Trustees Elections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ptos"/>
              <a:ea typeface="+mn-ea"/>
              <a:cs typeface="+mn-cs"/>
            </a:endParaRPr>
          </a:p>
          <a:p>
            <a:pPr marL="0" marR="0" lvl="0" indent="274320" algn="ctr"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0000"/>
                </a:solidFill>
                <a:effectLst/>
                <a:uLnTx/>
                <a:uFillTx/>
                <a:latin typeface="Calibri" panose="020F0502020204030204"/>
                <a:ea typeface="+mn-ea"/>
                <a:cs typeface="+mn-cs"/>
              </a:rPr>
              <a:t>Apply now thru 3/23</a:t>
            </a:r>
          </a:p>
          <a:p>
            <a:pPr marL="0" marR="0" lvl="0" indent="27432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0000"/>
                </a:solidFill>
                <a:effectLst/>
                <a:uLnTx/>
                <a:uFillTx/>
                <a:latin typeface="Calibri" panose="020F0502020204030204"/>
                <a:ea typeface="+mn-ea"/>
                <a:cs typeface="+mn-cs"/>
              </a:rPr>
              <a:t>Forms in the Café or email</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4000" b="1" i="0" u="sng" strike="noStrike" kern="1200" cap="none" spc="0" normalizeH="0" baseline="0" noProof="0" dirty="0">
                <a:ln>
                  <a:noFill/>
                </a:ln>
                <a:solidFill>
                  <a:srgbClr val="467886"/>
                </a:solidFill>
                <a:effectLst/>
                <a:uLnTx/>
                <a:uFillTx/>
                <a:latin typeface="Calibri" panose="020F0502020204030204"/>
                <a:ea typeface="+mn-ea"/>
                <a:cs typeface="+mn-cs"/>
                <a:hlinkClick r:id="rId4"/>
              </a:rPr>
              <a:t>RevKitty@unityinnaperville.org</a:t>
            </a:r>
            <a:endParaRPr kumimoji="0" lang="en-US" sz="4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274320" algn="ctr"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0000"/>
                </a:solidFill>
                <a:effectLst/>
                <a:uLnTx/>
                <a:uFillTx/>
                <a:latin typeface="Calibri" panose="020F0502020204030204"/>
                <a:ea typeface="+mn-ea"/>
                <a:cs typeface="+mn-cs"/>
              </a:rPr>
              <a:t>Must be a Unity Member</a:t>
            </a:r>
          </a:p>
          <a:p>
            <a:pPr marL="0" marR="0" lvl="0" indent="274320" algn="ctr"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1" i="0" u="sng" strike="noStrike" kern="1200" cap="none" spc="0" normalizeH="0" baseline="0" noProof="0" dirty="0">
                <a:ln>
                  <a:noFill/>
                </a:ln>
                <a:solidFill>
                  <a:srgbClr val="FF0000"/>
                </a:solidFill>
                <a:effectLst/>
                <a:uLnTx/>
                <a:uFillTx/>
                <a:latin typeface="Calibri" panose="020F0502020204030204"/>
                <a:ea typeface="+mn-ea"/>
                <a:cs typeface="+mn-cs"/>
              </a:rPr>
              <a:t>Membership class on Sun Mar 23</a:t>
            </a:r>
          </a:p>
        </p:txBody>
      </p:sp>
    </p:spTree>
    <p:extLst>
      <p:ext uri="{BB962C8B-B14F-4D97-AF65-F5344CB8AC3E}">
        <p14:creationId xmlns:p14="http://schemas.microsoft.com/office/powerpoint/2010/main" val="2251501534"/>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C9C1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0B6FA-EA7F-4E6F-A8F9-AF2008645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8" y="-533400"/>
            <a:ext cx="9146757" cy="5301343"/>
          </a:xfrm>
          <a:prstGeom prst="rect">
            <a:avLst/>
          </a:prstGeom>
          <a:effectLst>
            <a:glow rad="127000">
              <a:schemeClr val="bg1"/>
            </a:glow>
          </a:effectLst>
        </p:spPr>
      </p:pic>
      <p:sp>
        <p:nvSpPr>
          <p:cNvPr id="11" name="Rectangle 10">
            <a:extLst>
              <a:ext uri="{FF2B5EF4-FFF2-40B4-BE49-F238E27FC236}">
                <a16:creationId xmlns:a16="http://schemas.microsoft.com/office/drawing/2014/main" id="{4B7FA2A2-CB40-413A-B00B-9728E5B2635C}"/>
              </a:ext>
            </a:extLst>
          </p:cNvPr>
          <p:cNvSpPr/>
          <p:nvPr/>
        </p:nvSpPr>
        <p:spPr>
          <a:xfrm>
            <a:off x="11722" y="4648200"/>
            <a:ext cx="9143999" cy="2168604"/>
          </a:xfrm>
          <a:prstGeom prst="rect">
            <a:avLst/>
          </a:prstGeom>
          <a:solidFill>
            <a:srgbClr val="76A9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839501-6AF4-4D02-9DEA-40A2338232E6}"/>
              </a:ext>
            </a:extLst>
          </p:cNvPr>
          <p:cNvSpPr txBox="1"/>
          <p:nvPr/>
        </p:nvSpPr>
        <p:spPr>
          <a:xfrm>
            <a:off x="7238" y="4659923"/>
            <a:ext cx="9136761" cy="101566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Helvetica" panose="020B0604020202020204" pitchFamily="34" charset="0"/>
                <a:ea typeface="+mn-ea"/>
                <a:cs typeface="+mn-cs"/>
              </a:rPr>
              <a:t>SUN MAR 23 </a:t>
            </a:r>
          </a:p>
          <a:p>
            <a:pPr marL="457200" marR="0" lvl="0" indent="-45720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Helvetica" panose="020B0604020202020204" pitchFamily="34" charset="0"/>
                <a:ea typeface="+mn-ea"/>
                <a:cs typeface="+mn-cs"/>
              </a:rPr>
              <a:t>12 noon – 3pm at Unity</a:t>
            </a:r>
          </a:p>
        </p:txBody>
      </p:sp>
      <p:sp>
        <p:nvSpPr>
          <p:cNvPr id="5" name="TextBox 4">
            <a:extLst>
              <a:ext uri="{FF2B5EF4-FFF2-40B4-BE49-F238E27FC236}">
                <a16:creationId xmlns:a16="http://schemas.microsoft.com/office/drawing/2014/main" id="{0632A2AE-6A5F-490C-9253-6C922E8FF7DD}"/>
              </a:ext>
            </a:extLst>
          </p:cNvPr>
          <p:cNvSpPr txBox="1"/>
          <p:nvPr/>
        </p:nvSpPr>
        <p:spPr>
          <a:xfrm>
            <a:off x="11722" y="5656642"/>
            <a:ext cx="914848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4384"/>
                </a:solidFill>
                <a:effectLst/>
                <a:uLnTx/>
                <a:uFillTx/>
                <a:latin typeface="Arial" panose="020B0604020202020204" pitchFamily="34" charset="0"/>
                <a:ea typeface="+mn-ea"/>
                <a:cs typeface="+mn-cs"/>
              </a:rPr>
              <a:t>Email </a:t>
            </a:r>
            <a:r>
              <a:rPr kumimoji="0" lang="en-US" sz="2200" b="1" i="0" u="sng" strike="noStrike" kern="1200" cap="none" spc="0" normalizeH="0" baseline="0" noProof="0" dirty="0" err="1">
                <a:ln>
                  <a:noFill/>
                </a:ln>
                <a:solidFill>
                  <a:prstClr val="white"/>
                </a:solidFill>
                <a:effectLst/>
                <a:uLnTx/>
                <a:uFillTx/>
                <a:latin typeface="Arial" panose="020B0604020202020204" pitchFamily="34" charset="0"/>
                <a:ea typeface="+mn-ea"/>
                <a:cs typeface="+mn-cs"/>
              </a:rPr>
              <a:t>RevKitty@unityinnaperville</a:t>
            </a:r>
            <a:r>
              <a:rPr kumimoji="0" lang="en-US" sz="2200" b="1" i="0" u="sng" strike="noStrike" kern="1200" cap="none" spc="0" normalizeH="0" baseline="0" noProof="0" dirty="0">
                <a:ln>
                  <a:noFill/>
                </a:ln>
                <a:solidFill>
                  <a:prstClr val="white"/>
                </a:solidFill>
                <a:effectLst/>
                <a:uLnTx/>
                <a:uFillTx/>
                <a:latin typeface="Arial" panose="020B0604020202020204" pitchFamily="34" charset="0"/>
                <a:ea typeface="+mn-ea"/>
                <a:cs typeface="+mn-cs"/>
              </a:rPr>
              <a:t>.org</a:t>
            </a: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a:ln>
                  <a:noFill/>
                </a:ln>
                <a:solidFill>
                  <a:srgbClr val="194384"/>
                </a:solidFill>
                <a:effectLst/>
                <a:uLnTx/>
                <a:uFillTx/>
                <a:latin typeface="Arial" panose="020B0604020202020204" pitchFamily="34" charset="0"/>
                <a:ea typeface="+mn-ea"/>
                <a:cs typeface="+mn-cs"/>
              </a:rPr>
              <a:t>to let her know you’re coming or if you’re interested in a Zoom class.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4384"/>
                </a:solidFill>
                <a:effectLst/>
                <a:uLnTx/>
                <a:uFillTx/>
                <a:latin typeface="Arial" panose="020B0604020202020204" pitchFamily="34" charset="0"/>
                <a:ea typeface="+mn-ea"/>
                <a:cs typeface="+mn-cs"/>
              </a:rPr>
              <a:t>More info on our calendar at </a:t>
            </a:r>
            <a:r>
              <a:rPr kumimoji="0" lang="en-US" sz="2200" b="1" i="0" u="sng" strike="noStrike" kern="1200" cap="none" spc="0" normalizeH="0" baseline="0" noProof="0" dirty="0">
                <a:ln>
                  <a:noFill/>
                </a:ln>
                <a:solidFill>
                  <a:prstClr val="white"/>
                </a:solidFill>
                <a:effectLst/>
                <a:uLnTx/>
                <a:uFillTx/>
                <a:latin typeface="Arial" panose="020B0604020202020204" pitchFamily="34" charset="0"/>
                <a:ea typeface="+mn-ea"/>
                <a:cs typeface="+mn-cs"/>
              </a:rPr>
              <a:t>UnityInNaperville.org</a:t>
            </a:r>
          </a:p>
        </p:txBody>
      </p:sp>
      <p:pic>
        <p:nvPicPr>
          <p:cNvPr id="10" name="Picture 9" descr="A picture containing drawing&#10;&#10;Description automatically generated">
            <a:extLst>
              <a:ext uri="{FF2B5EF4-FFF2-40B4-BE49-F238E27FC236}">
                <a16:creationId xmlns:a16="http://schemas.microsoft.com/office/drawing/2014/main" id="{DE2DD45F-BB77-4AD6-A37E-E630EF7F1E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9797" y="457200"/>
            <a:ext cx="3584405" cy="129540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4102204300"/>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502054"/>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0" y="1629757"/>
            <a:ext cx="9144000" cy="3416320"/>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I’m choosing </a:t>
            </a:r>
            <a:r>
              <a:rPr kumimoji="0" lang="en-US" sz="4000" b="1" i="0" u="none" strike="noStrike" kern="1200" cap="all" spc="0" normalizeH="0" baseline="0" noProof="0" dirty="0">
                <a:ln>
                  <a:noFill/>
                </a:ln>
                <a:solidFill>
                  <a:srgbClr val="FFC000"/>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heaven</a:t>
            </a:r>
            <a:r>
              <a:rPr kumimoji="0" lang="en-US" sz="40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 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I’m choosing </a:t>
            </a:r>
            <a:r>
              <a:rPr kumimoji="0" lang="en-US" sz="4000" b="1" i="0" u="none" strike="noStrike" kern="1200" cap="all" spc="0" normalizeH="0" baseline="0" noProof="0" dirty="0">
                <a:ln>
                  <a:noFill/>
                </a:ln>
                <a:solidFill>
                  <a:srgbClr val="FFC000"/>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heaven</a:t>
            </a:r>
            <a:r>
              <a:rPr kumimoji="0" lang="en-US" sz="40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 today</a:t>
            </a:r>
            <a:endParaRPr kumimoji="0" lang="en-US" sz="16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I am walking the road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of heaven right now singing,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I’m choosing </a:t>
            </a:r>
            <a:r>
              <a:rPr kumimoji="0" lang="en-US" sz="4000" b="1" i="0" u="none" strike="noStrike" kern="1200" cap="all" spc="0" normalizeH="0" baseline="0" noProof="0" dirty="0">
                <a:ln>
                  <a:noFill/>
                </a:ln>
                <a:solidFill>
                  <a:srgbClr val="FFC000"/>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heaven </a:t>
            </a:r>
            <a:r>
              <a:rPr kumimoji="0" lang="en-US" sz="40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today</a:t>
            </a:r>
          </a:p>
        </p:txBody>
      </p:sp>
      <p:sp>
        <p:nvSpPr>
          <p:cNvPr id="35843" name="Rectangle 4"/>
          <p:cNvSpPr>
            <a:spLocks noChangeArrowheads="1"/>
          </p:cNvSpPr>
          <p:nvPr/>
        </p:nvSpPr>
        <p:spPr bwMode="auto">
          <a:xfrm>
            <a:off x="0" y="187325"/>
            <a:ext cx="9144000" cy="1108075"/>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I’m Choosing Heaven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Rickie Byars Beckwith © 2001</a:t>
            </a:r>
          </a:p>
        </p:txBody>
      </p:sp>
      <p:sp>
        <p:nvSpPr>
          <p:cNvPr id="2" name="TextBox 1"/>
          <p:cNvSpPr txBox="1"/>
          <p:nvPr/>
        </p:nvSpPr>
        <p:spPr>
          <a:xfrm>
            <a:off x="0" y="5562600"/>
            <a:ext cx="9144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srgbClr val="FFC000"/>
                </a:solidFill>
                <a:effectLst>
                  <a:glow rad="101600">
                    <a:prstClr val="black">
                      <a:alpha val="40000"/>
                    </a:prstClr>
                  </a:glow>
                  <a:outerShdw blurRad="50800" dist="38100" dir="8100000" algn="tr" rotWithShape="0">
                    <a:prstClr val="black"/>
                  </a:outerShdw>
                </a:effectLst>
                <a:uLnTx/>
                <a:uFillTx/>
                <a:latin typeface="Candara" pitchFamily="34" charset="0"/>
                <a:ea typeface="+mn-ea"/>
                <a:cs typeface="+mn-cs"/>
              </a:rPr>
              <a:t>love		peace		heaven</a:t>
            </a:r>
            <a:endParaRPr kumimoji="0" lang="en-US" sz="4400" b="0" i="0" u="none" strike="noStrike" kern="1200" cap="none" spc="0" normalizeH="0" baseline="0" noProof="0" dirty="0">
              <a:ln>
                <a:noFill/>
              </a:ln>
              <a:solidFill>
                <a:srgbClr val="FFC000"/>
              </a:solidFill>
              <a:effectLst/>
              <a:uLnTx/>
              <a:uFillTx/>
              <a:latin typeface="Book Antiqua"/>
              <a:ea typeface="+mn-ea"/>
              <a:cs typeface="+mn-cs"/>
            </a:endParaRPr>
          </a:p>
        </p:txBody>
      </p:sp>
    </p:spTree>
    <p:extLst>
      <p:ext uri="{BB962C8B-B14F-4D97-AF65-F5344CB8AC3E}">
        <p14:creationId xmlns:p14="http://schemas.microsoft.com/office/powerpoint/2010/main" val="3791122943"/>
      </p:ext>
    </p:extLst>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11924"/>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hot air balloons in the sky&#10;&#10;AI-generated content may be incorrect.">
            <a:extLst>
              <a:ext uri="{FF2B5EF4-FFF2-40B4-BE49-F238E27FC236}">
                <a16:creationId xmlns:a16="http://schemas.microsoft.com/office/drawing/2014/main" id="{5C7FEB4D-17AE-60BF-6B6E-24FAF1556DB9}"/>
              </a:ext>
            </a:extLst>
          </p:cNvPr>
          <p:cNvPicPr>
            <a:picLocks noChangeAspect="1"/>
          </p:cNvPicPr>
          <p:nvPr/>
        </p:nvPicPr>
        <p:blipFill>
          <a:blip r:embed="rId2">
            <a:extLst>
              <a:ext uri="{28A0092B-C50C-407E-A947-70E740481C1C}">
                <a14:useLocalDpi xmlns:a14="http://schemas.microsoft.com/office/drawing/2010/main" val="0"/>
              </a:ext>
            </a:extLst>
          </a:blip>
          <a:srcRect l="1905" t="10917" b="14083"/>
          <a:stretch/>
        </p:blipFill>
        <p:spPr>
          <a:xfrm>
            <a:off x="0" y="-77066"/>
            <a:ext cx="9141714" cy="6935066"/>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FE2E37E0-22F5-68B9-E1AC-71EC37E61AE3}"/>
              </a:ext>
            </a:extLst>
          </p:cNvPr>
          <p:cNvSpPr/>
          <p:nvPr/>
        </p:nvSpPr>
        <p:spPr>
          <a:xfrm>
            <a:off x="1786091" y="2290727"/>
            <a:ext cx="5569527" cy="25492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7D14EB7-D1DB-37AC-4F7D-565538706298}"/>
              </a:ext>
            </a:extLst>
          </p:cNvPr>
          <p:cNvSpPr txBox="1"/>
          <p:nvPr/>
        </p:nvSpPr>
        <p:spPr>
          <a:xfrm>
            <a:off x="2195950" y="2678545"/>
            <a:ext cx="4749811" cy="189603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I’m not concerned.</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Wonderful things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are happening! </a:t>
            </a:r>
          </a:p>
        </p:txBody>
      </p:sp>
    </p:spTree>
    <p:extLst>
      <p:ext uri="{BB962C8B-B14F-4D97-AF65-F5344CB8AC3E}">
        <p14:creationId xmlns:p14="http://schemas.microsoft.com/office/powerpoint/2010/main" val="3233262032"/>
      </p:ext>
    </p:extLst>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022709"/>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
            <a:extLst>
              <a:ext uri="{FF2B5EF4-FFF2-40B4-BE49-F238E27FC236}">
                <a16:creationId xmlns:a16="http://schemas.microsoft.com/office/drawing/2014/main" id="{AE265387-8CA7-482F-9D7E-699AE1CFDF9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3469135"/>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401" y="-14514"/>
            <a:ext cx="9144000" cy="6858000"/>
          </a:xfrm>
          <a:prstGeom prst="rect">
            <a:avLst/>
          </a:prstGeom>
          <a:solidFill>
            <a:srgbClr val="000099">
              <a:alpha val="4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
        <p:nvSpPr>
          <p:cNvPr id="3074" name="Rectangle 5"/>
          <p:cNvSpPr>
            <a:spLocks noChangeArrowheads="1"/>
          </p:cNvSpPr>
          <p:nvPr/>
        </p:nvSpPr>
        <p:spPr bwMode="auto">
          <a:xfrm>
            <a:off x="0" y="96560"/>
            <a:ext cx="9144000" cy="104644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srgbClr val="FFFF99"/>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Be Still and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99"/>
                </a:solidFill>
                <a:effectLst>
                  <a:glow rad="101600">
                    <a:prstClr val="black">
                      <a:alpha val="60000"/>
                    </a:prstClr>
                  </a:glow>
                  <a:outerShdw blurRad="50800" dist="38100" dir="18900000" algn="bl" rotWithShape="0">
                    <a:prstClr val="black"/>
                  </a:outerShdw>
                </a:effectLst>
                <a:uLnTx/>
                <a:uFillTx/>
                <a:latin typeface="Candara" pitchFamily="34" charset="0"/>
                <a:ea typeface="+mn-ea"/>
                <a:cs typeface="Arial" pitchFamily="34" charset="0"/>
              </a:rPr>
              <a:t>Words &amp; Music by Kim-Char Meredith (BMI) </a:t>
            </a:r>
          </a:p>
        </p:txBody>
      </p:sp>
      <p:sp>
        <p:nvSpPr>
          <p:cNvPr id="3075" name="Rectangle 7"/>
          <p:cNvSpPr>
            <a:spLocks noChangeArrowheads="1"/>
          </p:cNvSpPr>
          <p:nvPr/>
        </p:nvSpPr>
        <p:spPr bwMode="auto">
          <a:xfrm>
            <a:off x="1" y="1421487"/>
            <a:ext cx="9035142" cy="954107"/>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In the silence is the answer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In the silence is all I’m after</a:t>
            </a:r>
          </a:p>
        </p:txBody>
      </p:sp>
      <p:sp>
        <p:nvSpPr>
          <p:cNvPr id="4" name="Rectangle 7"/>
          <p:cNvSpPr>
            <a:spLocks noChangeArrowheads="1"/>
          </p:cNvSpPr>
          <p:nvPr/>
        </p:nvSpPr>
        <p:spPr bwMode="auto">
          <a:xfrm>
            <a:off x="18144" y="2581871"/>
            <a:ext cx="9125856" cy="954107"/>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In the Presence is the answer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In the Presence is all I’m after</a:t>
            </a:r>
          </a:p>
        </p:txBody>
      </p:sp>
      <p:sp>
        <p:nvSpPr>
          <p:cNvPr id="5" name="Rectangle 7"/>
          <p:cNvSpPr>
            <a:spLocks noChangeArrowheads="1"/>
          </p:cNvSpPr>
          <p:nvPr/>
        </p:nvSpPr>
        <p:spPr bwMode="auto">
          <a:xfrm>
            <a:off x="-1" y="3614172"/>
            <a:ext cx="9125857" cy="1384995"/>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I’m not waiting on Divine; Divine is always 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I am waiting on my heart and mind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to be open, to be clear…</a:t>
            </a:r>
          </a:p>
        </p:txBody>
      </p:sp>
      <p:sp>
        <p:nvSpPr>
          <p:cNvPr id="7" name="Rectangle 7"/>
          <p:cNvSpPr>
            <a:spLocks noChangeArrowheads="1"/>
          </p:cNvSpPr>
          <p:nvPr/>
        </p:nvSpPr>
        <p:spPr bwMode="auto">
          <a:xfrm>
            <a:off x="0" y="5227023"/>
            <a:ext cx="9125857" cy="954107"/>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Be still (be still), be still (be still) and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glow rad="101600">
                    <a:prstClr val="black">
                      <a:alpha val="40000"/>
                    </a:prstClr>
                  </a:glow>
                  <a:outerShdw blurRad="50800" dist="38100" dir="2700000" algn="tl" rotWithShape="0">
                    <a:prstClr val="black"/>
                  </a:outerShdw>
                </a:effectLst>
                <a:uLnTx/>
                <a:uFillTx/>
                <a:latin typeface="Candara" pitchFamily="34" charset="0"/>
                <a:ea typeface="+mn-ea"/>
                <a:cs typeface="Arial" pitchFamily="34" charset="0"/>
              </a:rPr>
              <a:t>Be still (be still), be still (be still) my soul</a:t>
            </a:r>
          </a:p>
        </p:txBody>
      </p:sp>
    </p:spTree>
    <p:extLst>
      <p:ext uri="{BB962C8B-B14F-4D97-AF65-F5344CB8AC3E}">
        <p14:creationId xmlns:p14="http://schemas.microsoft.com/office/powerpoint/2010/main" val="2574918847"/>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355933"/>
      </p:ext>
    </p:extLst>
  </p:cSld>
  <p:clrMapOvr>
    <a:overrideClrMapping bg1="lt1" tx1="dk1" bg2="lt2" tx2="dk2" accent1="accent1" accent2="accent2" accent3="accent3" accent4="accent4" accent5="accent5" accent6="accent6" hlink="hlink" folHlink="folHlink"/>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453467"/>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27087-CFA4-8175-6A48-D65F55FBC8FF}"/>
              </a:ext>
            </a:extLst>
          </p:cNvPr>
          <p:cNvSpPr txBox="1"/>
          <p:nvPr/>
        </p:nvSpPr>
        <p:spPr>
          <a:xfrm>
            <a:off x="913488" y="2043053"/>
            <a:ext cx="7667625" cy="34470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 will give you the keys of the kingdom of heaven, and whatever you bind on earth shall be bound in heaven, and whatever you loose on earth shall be loosed in heaven.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											       Matt. 16.19</a:t>
            </a:r>
            <a:endParaRPr kumimoji="0" lang="en-US" sz="20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626060"/>
      </p:ext>
    </p:extLst>
  </p:cSld>
  <p:clrMapOvr>
    <a:masterClrMapping/>
  </p:clrMapOvr>
  <p:transition spd="med">
    <p:fade thruBlk="1"/>
  </p:transition>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2_Dec 1_serv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Apex">
  <a:themeElements>
    <a:clrScheme name="">
      <a:dk1>
        <a:srgbClr val="808080"/>
      </a:dk1>
      <a:lt1>
        <a:srgbClr val="FFFFFF"/>
      </a:lt1>
      <a:dk2>
        <a:srgbClr val="000000"/>
      </a:dk2>
      <a:lt2>
        <a:srgbClr val="000000"/>
      </a:lt2>
      <a:accent1>
        <a:srgbClr val="CEB966"/>
      </a:accent1>
      <a:accent2>
        <a:srgbClr val="333399"/>
      </a:accent2>
      <a:accent3>
        <a:srgbClr val="AAAAAA"/>
      </a:accent3>
      <a:accent4>
        <a:srgbClr val="DADADA"/>
      </a:accent4>
      <a:accent5>
        <a:srgbClr val="E3D9B8"/>
      </a:accent5>
      <a:accent6>
        <a:srgbClr val="2D2D8A"/>
      </a:accent6>
      <a:hlink>
        <a:srgbClr val="009999"/>
      </a:hlink>
      <a:folHlink>
        <a:srgbClr val="99CC00"/>
      </a:folHlink>
    </a:clrScheme>
    <a:fontScheme name="2_Apex">
      <a:majorFont>
        <a:latin typeface="Lucida Sans"/>
        <a:ea typeface="ヒラギノ角ゴ ProN W6"/>
        <a:cs typeface="ヒラギノ角ゴ ProN W6"/>
      </a:majorFont>
      <a:minorFont>
        <a:latin typeface="Book Antiqu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EB966"/>
        </a:solidFill>
        <a:ln w="9525"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Times New Roman" pitchFamily="-111" charset="0"/>
            <a:ea typeface="ヒラギノ明朝 ProN W3" pitchFamily="-111" charset="-128"/>
            <a:cs typeface="ヒラギノ明朝 ProN W3" pitchFamily="-111" charset="-128"/>
            <a:sym typeface="Times New Roman" pitchFamily="-111" charset="0"/>
          </a:defRPr>
        </a:defPPr>
      </a:lstStyle>
    </a:spDef>
    <a:lnDef>
      <a:spPr bwMode="auto">
        <a:xfrm>
          <a:off x="0" y="0"/>
          <a:ext cx="1" cy="1"/>
        </a:xfrm>
        <a:custGeom>
          <a:avLst/>
          <a:gdLst/>
          <a:ahLst/>
          <a:cxnLst/>
          <a:rect l="0" t="0" r="0" b="0"/>
          <a:pathLst/>
        </a:custGeom>
        <a:solidFill>
          <a:srgbClr val="CEB966"/>
        </a:solidFill>
        <a:ln w="9525"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Times New Roman" pitchFamily="-111" charset="0"/>
            <a:ea typeface="ヒラギノ明朝 ProN W3" pitchFamily="-111" charset="-128"/>
            <a:cs typeface="ヒラギノ明朝 ProN W3" pitchFamily="-111" charset="-128"/>
            <a:sym typeface="Times New Roman" pitchFamily="-111" charset="0"/>
          </a:defRPr>
        </a:defPPr>
      </a:lstStyle>
    </a:lnDef>
  </a:objectDefaults>
  <a:extraClrSchemeLst>
    <a:extraClrScheme>
      <a:clrScheme name="2_Apex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2012_Dec 1_serv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2012_Dec 1_serv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1_2012_Dec 1_service">
  <a:themeElements>
    <a:clrScheme name="2012_Dec 1_serv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2012_Dec 1_service">
      <a:majorFont>
        <a:latin typeface="Calibri"/>
        <a:ea typeface="Calibri"/>
        <a:cs typeface="Calibri"/>
      </a:majorFont>
      <a:minorFont>
        <a:latin typeface="Helvetica"/>
        <a:ea typeface="Helvetica"/>
        <a:cs typeface="Helvetica"/>
      </a:minorFont>
    </a:fontScheme>
    <a:fmtScheme name="2012_Dec 1_serv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2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44565</TotalTime>
  <Words>1569</Words>
  <Application>Microsoft Office PowerPoint</Application>
  <PresentationFormat>On-screen Show (4:3)</PresentationFormat>
  <Paragraphs>244</Paragraphs>
  <Slides>46</Slides>
  <Notes>18</Notes>
  <HiddenSlides>0</HiddenSlides>
  <MMClips>0</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46</vt:i4>
      </vt:variant>
    </vt:vector>
  </HeadingPairs>
  <TitlesOfParts>
    <vt:vector size="75" baseType="lpstr">
      <vt:lpstr>Aptos</vt:lpstr>
      <vt:lpstr>Arial</vt:lpstr>
      <vt:lpstr>BoldinaOne</vt:lpstr>
      <vt:lpstr>Book Antiqua</vt:lpstr>
      <vt:lpstr>Calibri</vt:lpstr>
      <vt:lpstr>Calibri Light</vt:lpstr>
      <vt:lpstr>Candara</vt:lpstr>
      <vt:lpstr>Fugu</vt:lpstr>
      <vt:lpstr>Helvetica</vt:lpstr>
      <vt:lpstr>Lucida Sans</vt:lpstr>
      <vt:lpstr>Segoe Print</vt:lpstr>
      <vt:lpstr>Times New Roman</vt:lpstr>
      <vt:lpstr>Wingdings</vt:lpstr>
      <vt:lpstr>Wingdings 2</vt:lpstr>
      <vt:lpstr>Wingdings 3</vt:lpstr>
      <vt:lpstr>2012_Dec 1_service</vt:lpstr>
      <vt:lpstr>2_2012_Dec 1_service</vt:lpstr>
      <vt:lpstr>3_2012_Dec 1_service</vt:lpstr>
      <vt:lpstr>4_Apex</vt:lpstr>
      <vt:lpstr>2_Office Theme</vt:lpstr>
      <vt:lpstr>13_Office Theme</vt:lpstr>
      <vt:lpstr>Office 2013 - 2022 Theme</vt:lpstr>
      <vt:lpstr>1_2012_Dec 1_service</vt:lpstr>
      <vt:lpstr>2_Apex</vt:lpstr>
      <vt:lpstr>5_Office Theme</vt:lpstr>
      <vt:lpstr>4_Office Theme</vt:lpstr>
      <vt:lpstr>3_Apex</vt:lpstr>
      <vt:lpstr>33_Office Theme</vt:lpstr>
      <vt:lpstr>32_Office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homeuser</dc:creator>
  <cp:lastModifiedBy>Danette Herath</cp:lastModifiedBy>
  <cp:revision>1551</cp:revision>
  <dcterms:created xsi:type="dcterms:W3CDTF">2014-12-27T21:25:46Z</dcterms:created>
  <dcterms:modified xsi:type="dcterms:W3CDTF">2025-03-15T17:07:58Z</dcterms:modified>
</cp:coreProperties>
</file>