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5.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8" r:id="rId1"/>
    <p:sldMasterId id="2147484022" r:id="rId2"/>
    <p:sldMasterId id="2147484100" r:id="rId3"/>
    <p:sldMasterId id="2147485806" r:id="rId4"/>
    <p:sldMasterId id="2147497153" r:id="rId5"/>
    <p:sldMasterId id="2147498450" r:id="rId6"/>
  </p:sldMasterIdLst>
  <p:notesMasterIdLst>
    <p:notesMasterId r:id="rId20"/>
  </p:notesMasterIdLst>
  <p:sldIdLst>
    <p:sldId id="267" r:id="rId7"/>
    <p:sldId id="308" r:id="rId8"/>
    <p:sldId id="319" r:id="rId9"/>
    <p:sldId id="320" r:id="rId10"/>
    <p:sldId id="321" r:id="rId11"/>
    <p:sldId id="312" r:id="rId12"/>
    <p:sldId id="313" r:id="rId13"/>
    <p:sldId id="306" r:id="rId14"/>
    <p:sldId id="325" r:id="rId15"/>
    <p:sldId id="323" r:id="rId16"/>
    <p:sldId id="324" r:id="rId17"/>
    <p:sldId id="322" r:id="rId18"/>
    <p:sldId id="29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ette Herath" initials="DH" lastIdx="1" clrIdx="0">
    <p:extLst>
      <p:ext uri="{19B8F6BF-5375-455C-9EA6-DF929625EA0E}">
        <p15:presenceInfo xmlns:p15="http://schemas.microsoft.com/office/powerpoint/2012/main" userId="Danette Her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E58"/>
    <a:srgbClr val="FAF590"/>
    <a:srgbClr val="FDFC06"/>
    <a:srgbClr val="FFFFFF"/>
    <a:srgbClr val="A6EAFD"/>
    <a:srgbClr val="AADEE8"/>
    <a:srgbClr val="4886C1"/>
    <a:srgbClr val="637581"/>
    <a:srgbClr val="CDCEE4"/>
    <a:srgbClr val="D204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024" autoAdjust="0"/>
    <p:restoredTop sz="96166" autoAdjust="0"/>
  </p:normalViewPr>
  <p:slideViewPr>
    <p:cSldViewPr>
      <p:cViewPr varScale="1">
        <p:scale>
          <a:sx n="82" d="100"/>
          <a:sy n="82" d="100"/>
        </p:scale>
        <p:origin x="998" y="72"/>
      </p:cViewPr>
      <p:guideLst>
        <p:guide orient="horz" pos="2160"/>
        <p:guide pos="2880"/>
      </p:guideLst>
    </p:cSldViewPr>
  </p:slideViewPr>
  <p:outlineViewPr>
    <p:cViewPr>
      <p:scale>
        <a:sx n="33" d="100"/>
        <a:sy n="33" d="100"/>
      </p:scale>
      <p:origin x="0" y="7014"/>
    </p:cViewPr>
  </p:outlineViewPr>
  <p:notesTextViewPr>
    <p:cViewPr>
      <p:scale>
        <a:sx n="100" d="100"/>
        <a:sy n="100" d="100"/>
      </p:scale>
      <p:origin x="0" y="0"/>
    </p:cViewPr>
  </p:notesTextViewPr>
  <p:sorterViewPr>
    <p:cViewPr>
      <p:scale>
        <a:sx n="86" d="100"/>
        <a:sy n="86" d="100"/>
      </p:scale>
      <p:origin x="0" y="-8899"/>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slideMaster" Target="slideMasters/slideMaster3.xml"/><Relationship Id="rId21" Type="http://schemas.openxmlformats.org/officeDocument/2006/relationships/commentAuthors" Target="commentAuthor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744DF7-120C-4C85-B2B3-BBA297D3932D}" type="datetimeFigureOut">
              <a:rPr lang="en-US" smtClean="0"/>
              <a:pPr/>
              <a:t>4/24/2024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DF669A-DBFE-45D8-B853-ABEE793B1B23}" type="slidenum">
              <a:rPr lang="en-US" smtClean="0"/>
              <a:pPr/>
              <a:t>‹№›</a:t>
            </a:fld>
            <a:endParaRPr lang="en-US" dirty="0"/>
          </a:p>
        </p:txBody>
      </p:sp>
    </p:spTree>
    <p:extLst>
      <p:ext uri="{BB962C8B-B14F-4D97-AF65-F5344CB8AC3E}">
        <p14:creationId xmlns:p14="http://schemas.microsoft.com/office/powerpoint/2010/main" val="1680486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51"/>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62471B23-E04D-4D54-9CE0-50EF993370B8}" type="datetimeFigureOut">
              <a:rPr lang="en-US" smtClean="0">
                <a:solidFill>
                  <a:prstClr val="white">
                    <a:shade val="50000"/>
                  </a:prstClr>
                </a:solidFill>
                <a:latin typeface="Calibri"/>
              </a:rPr>
              <a:pPr>
                <a:defRPr/>
              </a:pPr>
              <a:t>4/24/2024</a:t>
            </a:fld>
            <a:endParaRPr lang="en-US" dirty="0">
              <a:solidFill>
                <a:prstClr val="white">
                  <a:shade val="50000"/>
                </a:prstClr>
              </a:solidFill>
              <a:latin typeface="Calibri"/>
            </a:endParaRPr>
          </a:p>
        </p:txBody>
      </p:sp>
      <p:sp>
        <p:nvSpPr>
          <p:cNvPr id="5" name="Footer Placeholder 4"/>
          <p:cNvSpPr>
            <a:spLocks noGrp="1"/>
          </p:cNvSpPr>
          <p:nvPr>
            <p:ph type="ftr" sz="quarter" idx="11"/>
          </p:nvPr>
        </p:nvSpPr>
        <p:spPr/>
        <p:txBody>
          <a:bodyPr/>
          <a:lstStyle/>
          <a:p>
            <a:pPr>
              <a:defRPr/>
            </a:pPr>
            <a:endParaRPr lang="en-US" dirty="0">
              <a:solidFill>
                <a:prstClr val="white">
                  <a:shade val="50000"/>
                </a:prstClr>
              </a:solidFill>
              <a:latin typeface="Calibri"/>
            </a:endParaRPr>
          </a:p>
        </p:txBody>
      </p:sp>
      <p:sp>
        <p:nvSpPr>
          <p:cNvPr id="6" name="Slide Number Placeholder 5"/>
          <p:cNvSpPr>
            <a:spLocks noGrp="1"/>
          </p:cNvSpPr>
          <p:nvPr>
            <p:ph type="sldNum" sz="quarter" idx="12"/>
          </p:nvPr>
        </p:nvSpPr>
        <p:spPr/>
        <p:txBody>
          <a:bodyPr/>
          <a:lstStyle/>
          <a:p>
            <a:pPr>
              <a:defRPr/>
            </a:pPr>
            <a:fld id="{3E9801D1-92FB-41CC-8B34-A54F0E300163}" type="slidenum">
              <a:rPr lang="en-US" smtClean="0">
                <a:solidFill>
                  <a:prstClr val="white">
                    <a:shade val="50000"/>
                  </a:prstClr>
                </a:solidFill>
                <a:latin typeface="Calibri"/>
              </a:rPr>
              <a:pPr>
                <a:defRPr/>
              </a:pPr>
              <a:t>‹№›</a:t>
            </a:fld>
            <a:endParaRPr lang="en-US" dirty="0">
              <a:solidFill>
                <a:prstClr val="white">
                  <a:shade val="50000"/>
                </a:prstClr>
              </a:solidFill>
              <a:latin typeface="Calibri"/>
            </a:endParaRPr>
          </a:p>
        </p:txBody>
      </p:sp>
    </p:spTree>
    <p:extLst>
      <p:ext uri="{BB962C8B-B14F-4D97-AF65-F5344CB8AC3E}">
        <p14:creationId xmlns:p14="http://schemas.microsoft.com/office/powerpoint/2010/main" val="3815286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76BEB487-0874-439D-BC93-8FA61315372A}" type="datetimeFigureOut">
              <a:rPr lang="en-US" smtClean="0">
                <a:solidFill>
                  <a:prstClr val="white">
                    <a:shade val="50000"/>
                  </a:prstClr>
                </a:solidFill>
                <a:latin typeface="Calibri"/>
              </a:rPr>
              <a:pPr>
                <a:defRPr/>
              </a:pPr>
              <a:t>4/24/2024</a:t>
            </a:fld>
            <a:endParaRPr lang="en-US" dirty="0">
              <a:solidFill>
                <a:prstClr val="white">
                  <a:shade val="50000"/>
                </a:prstClr>
              </a:solidFill>
              <a:latin typeface="Calibri"/>
            </a:endParaRPr>
          </a:p>
        </p:txBody>
      </p:sp>
      <p:sp>
        <p:nvSpPr>
          <p:cNvPr id="5" name="Footer Placeholder 4"/>
          <p:cNvSpPr>
            <a:spLocks noGrp="1"/>
          </p:cNvSpPr>
          <p:nvPr>
            <p:ph type="ftr" sz="quarter" idx="11"/>
          </p:nvPr>
        </p:nvSpPr>
        <p:spPr/>
        <p:txBody>
          <a:bodyPr/>
          <a:lstStyle/>
          <a:p>
            <a:pPr>
              <a:defRPr/>
            </a:pPr>
            <a:endParaRPr lang="en-US" dirty="0">
              <a:solidFill>
                <a:prstClr val="white">
                  <a:shade val="50000"/>
                </a:prstClr>
              </a:solidFill>
              <a:latin typeface="Calibri"/>
            </a:endParaRPr>
          </a:p>
        </p:txBody>
      </p:sp>
      <p:sp>
        <p:nvSpPr>
          <p:cNvPr id="6" name="Slide Number Placeholder 5"/>
          <p:cNvSpPr>
            <a:spLocks noGrp="1"/>
          </p:cNvSpPr>
          <p:nvPr>
            <p:ph type="sldNum" sz="quarter" idx="12"/>
          </p:nvPr>
        </p:nvSpPr>
        <p:spPr/>
        <p:txBody>
          <a:bodyPr/>
          <a:lstStyle/>
          <a:p>
            <a:pPr>
              <a:defRPr/>
            </a:pPr>
            <a:fld id="{F1402174-2435-4FB5-849F-9C57850C0EC3}" type="slidenum">
              <a:rPr lang="en-US" smtClean="0">
                <a:solidFill>
                  <a:prstClr val="white">
                    <a:shade val="50000"/>
                  </a:prstClr>
                </a:solidFill>
                <a:latin typeface="Calibri"/>
              </a:rPr>
              <a:pPr>
                <a:defRPr/>
              </a:pPr>
              <a:t>‹№›</a:t>
            </a:fld>
            <a:endParaRPr lang="en-US" dirty="0">
              <a:solidFill>
                <a:prstClr val="white">
                  <a:shade val="50000"/>
                </a:prstClr>
              </a:solidFill>
              <a:latin typeface="Calibri"/>
            </a:endParaRPr>
          </a:p>
        </p:txBody>
      </p:sp>
    </p:spTree>
    <p:extLst>
      <p:ext uri="{BB962C8B-B14F-4D97-AF65-F5344CB8AC3E}">
        <p14:creationId xmlns:p14="http://schemas.microsoft.com/office/powerpoint/2010/main" val="1894320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64"/>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64"/>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B19C4029-22A2-4C9A-A9C6-08B62E957AD8}" type="datetimeFigureOut">
              <a:rPr lang="en-US" smtClean="0">
                <a:solidFill>
                  <a:prstClr val="white">
                    <a:shade val="50000"/>
                  </a:prstClr>
                </a:solidFill>
                <a:latin typeface="Calibri"/>
              </a:rPr>
              <a:pPr>
                <a:defRPr/>
              </a:pPr>
              <a:t>4/24/2024</a:t>
            </a:fld>
            <a:endParaRPr lang="en-US" dirty="0">
              <a:solidFill>
                <a:prstClr val="white">
                  <a:shade val="50000"/>
                </a:prstClr>
              </a:solidFill>
              <a:latin typeface="Calibri"/>
            </a:endParaRPr>
          </a:p>
        </p:txBody>
      </p:sp>
      <p:sp>
        <p:nvSpPr>
          <p:cNvPr id="5" name="Footer Placeholder 4"/>
          <p:cNvSpPr>
            <a:spLocks noGrp="1"/>
          </p:cNvSpPr>
          <p:nvPr>
            <p:ph type="ftr" sz="quarter" idx="11"/>
          </p:nvPr>
        </p:nvSpPr>
        <p:spPr/>
        <p:txBody>
          <a:bodyPr/>
          <a:lstStyle/>
          <a:p>
            <a:pPr>
              <a:defRPr/>
            </a:pPr>
            <a:endParaRPr lang="en-US" dirty="0">
              <a:solidFill>
                <a:prstClr val="white">
                  <a:shade val="50000"/>
                </a:prstClr>
              </a:solidFill>
              <a:latin typeface="Calibri"/>
            </a:endParaRPr>
          </a:p>
        </p:txBody>
      </p:sp>
      <p:sp>
        <p:nvSpPr>
          <p:cNvPr id="6" name="Slide Number Placeholder 5"/>
          <p:cNvSpPr>
            <a:spLocks noGrp="1"/>
          </p:cNvSpPr>
          <p:nvPr>
            <p:ph type="sldNum" sz="quarter" idx="12"/>
          </p:nvPr>
        </p:nvSpPr>
        <p:spPr/>
        <p:txBody>
          <a:bodyPr/>
          <a:lstStyle/>
          <a:p>
            <a:pPr>
              <a:defRPr/>
            </a:pPr>
            <a:fld id="{2065785A-44F0-4FED-A4CF-4CDB2A6314F1}" type="slidenum">
              <a:rPr lang="en-US" smtClean="0">
                <a:solidFill>
                  <a:prstClr val="white">
                    <a:shade val="50000"/>
                  </a:prstClr>
                </a:solidFill>
                <a:latin typeface="Calibri"/>
              </a:rPr>
              <a:pPr>
                <a:defRPr/>
              </a:pPr>
              <a:t>‹№›</a:t>
            </a:fld>
            <a:endParaRPr lang="en-US" dirty="0">
              <a:solidFill>
                <a:prstClr val="white">
                  <a:shade val="50000"/>
                </a:prstClr>
              </a:solidFill>
              <a:latin typeface="Calibri"/>
            </a:endParaRPr>
          </a:p>
        </p:txBody>
      </p:sp>
    </p:spTree>
    <p:extLst>
      <p:ext uri="{BB962C8B-B14F-4D97-AF65-F5344CB8AC3E}">
        <p14:creationId xmlns:p14="http://schemas.microsoft.com/office/powerpoint/2010/main" val="34505383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51"/>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62471B23-E04D-4D54-9CE0-50EF993370B8}" type="datetimeFigureOut">
              <a:rPr lang="en-US" smtClean="0">
                <a:solidFill>
                  <a:prstClr val="white">
                    <a:shade val="50000"/>
                  </a:prstClr>
                </a:solidFill>
              </a:rPr>
              <a:pPr>
                <a:defRPr/>
              </a:pPr>
              <a:t>4/24/2024</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pPr>
              <a:defRPr/>
            </a:pPr>
            <a:fld id="{3E9801D1-92FB-41CC-8B34-A54F0E300163}" type="slidenum">
              <a:rPr lang="en-US" smtClean="0">
                <a:solidFill>
                  <a:prstClr val="white">
                    <a:shade val="50000"/>
                  </a:prstClr>
                </a:solidFill>
              </a:rPr>
              <a:pPr>
                <a:defRPr/>
              </a:pPr>
              <a:t>‹№›</a:t>
            </a:fld>
            <a:endParaRPr lang="en-US" dirty="0">
              <a:solidFill>
                <a:prstClr val="white">
                  <a:shade val="50000"/>
                </a:prstClr>
              </a:solidFill>
            </a:endParaRPr>
          </a:p>
        </p:txBody>
      </p:sp>
    </p:spTree>
    <p:extLst>
      <p:ext uri="{BB962C8B-B14F-4D97-AF65-F5344CB8AC3E}">
        <p14:creationId xmlns:p14="http://schemas.microsoft.com/office/powerpoint/2010/main" val="3098123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2DB1DA1D-CB21-4199-AF9B-E5F48A68E5EC}" type="datetimeFigureOut">
              <a:rPr lang="en-US" smtClean="0">
                <a:solidFill>
                  <a:prstClr val="white">
                    <a:shade val="50000"/>
                  </a:prstClr>
                </a:solidFill>
              </a:rPr>
              <a:pPr>
                <a:defRPr/>
              </a:pPr>
              <a:t>4/24/2024</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pPr>
              <a:defRPr/>
            </a:pPr>
            <a:fld id="{ACADAC9D-1B14-48B7-9850-360A98D98B8F}" type="slidenum">
              <a:rPr lang="en-US" smtClean="0">
                <a:solidFill>
                  <a:prstClr val="white">
                    <a:shade val="50000"/>
                  </a:prstClr>
                </a:solidFill>
              </a:rPr>
              <a:pPr>
                <a:defRPr/>
              </a:pPr>
              <a:t>‹№›</a:t>
            </a:fld>
            <a:endParaRPr lang="en-US" dirty="0">
              <a:solidFill>
                <a:prstClr val="white">
                  <a:shade val="50000"/>
                </a:prstClr>
              </a:solidFill>
            </a:endParaRPr>
          </a:p>
        </p:txBody>
      </p:sp>
    </p:spTree>
    <p:extLst>
      <p:ext uri="{BB962C8B-B14F-4D97-AF65-F5344CB8AC3E}">
        <p14:creationId xmlns:p14="http://schemas.microsoft.com/office/powerpoint/2010/main" val="13819005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26"/>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2A4AFF25-C701-4DE2-B94F-C9B1AF968F1A}" type="datetimeFigureOut">
              <a:rPr lang="en-US" smtClean="0">
                <a:solidFill>
                  <a:prstClr val="white">
                    <a:shade val="50000"/>
                  </a:prstClr>
                </a:solidFill>
              </a:rPr>
              <a:pPr>
                <a:defRPr/>
              </a:pPr>
              <a:t>4/24/2024</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pPr>
              <a:defRPr/>
            </a:pPr>
            <a:fld id="{CE5FE6A9-ECA1-4FDD-8E52-8EA7A45853D5}" type="slidenum">
              <a:rPr lang="en-US" smtClean="0">
                <a:solidFill>
                  <a:prstClr val="white">
                    <a:shade val="50000"/>
                  </a:prstClr>
                </a:solidFill>
              </a:rPr>
              <a:pPr>
                <a:defRPr/>
              </a:pPr>
              <a:t>‹№›</a:t>
            </a:fld>
            <a:endParaRPr lang="en-US" dirty="0">
              <a:solidFill>
                <a:prstClr val="white">
                  <a:shade val="50000"/>
                </a:prstClr>
              </a:solidFill>
            </a:endParaRPr>
          </a:p>
        </p:txBody>
      </p:sp>
    </p:spTree>
    <p:extLst>
      <p:ext uri="{BB962C8B-B14F-4D97-AF65-F5344CB8AC3E}">
        <p14:creationId xmlns:p14="http://schemas.microsoft.com/office/powerpoint/2010/main" val="25173915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2B7C7D9D-A43C-4D9E-8A00-892D47E3E39B}" type="datetimeFigureOut">
              <a:rPr lang="en-US" smtClean="0">
                <a:solidFill>
                  <a:prstClr val="white">
                    <a:shade val="50000"/>
                  </a:prstClr>
                </a:solidFill>
              </a:rPr>
              <a:pPr>
                <a:defRPr/>
              </a:pPr>
              <a:t>4/24/2024</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pPr>
              <a:defRPr/>
            </a:pPr>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pPr>
              <a:defRPr/>
            </a:pPr>
            <a:fld id="{A9B46291-81DD-436B-B2B3-E56A94575FB9}" type="slidenum">
              <a:rPr lang="en-US" smtClean="0">
                <a:solidFill>
                  <a:prstClr val="white">
                    <a:shade val="50000"/>
                  </a:prstClr>
                </a:solidFill>
              </a:rPr>
              <a:pPr>
                <a:defRPr/>
              </a:pPr>
              <a:t>‹№›</a:t>
            </a:fld>
            <a:endParaRPr lang="en-US" dirty="0">
              <a:solidFill>
                <a:prstClr val="white">
                  <a:shade val="50000"/>
                </a:prstClr>
              </a:solidFill>
            </a:endParaRPr>
          </a:p>
        </p:txBody>
      </p:sp>
    </p:spTree>
    <p:extLst>
      <p:ext uri="{BB962C8B-B14F-4D97-AF65-F5344CB8AC3E}">
        <p14:creationId xmlns:p14="http://schemas.microsoft.com/office/powerpoint/2010/main" val="9890923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8"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CDCB8315-246C-40C8-8729-8332C3484C3B}" type="datetimeFigureOut">
              <a:rPr lang="en-US" smtClean="0">
                <a:solidFill>
                  <a:prstClr val="white">
                    <a:shade val="50000"/>
                  </a:prstClr>
                </a:solidFill>
              </a:rPr>
              <a:pPr>
                <a:defRPr/>
              </a:pPr>
              <a:t>4/24/2024</a:t>
            </a:fld>
            <a:endParaRPr lang="en-US" dirty="0">
              <a:solidFill>
                <a:prstClr val="white">
                  <a:shade val="50000"/>
                </a:prstClr>
              </a:solidFill>
            </a:endParaRPr>
          </a:p>
        </p:txBody>
      </p:sp>
      <p:sp>
        <p:nvSpPr>
          <p:cNvPr id="8" name="Footer Placeholder 7"/>
          <p:cNvSpPr>
            <a:spLocks noGrp="1"/>
          </p:cNvSpPr>
          <p:nvPr>
            <p:ph type="ftr" sz="quarter" idx="11"/>
          </p:nvPr>
        </p:nvSpPr>
        <p:spPr/>
        <p:txBody>
          <a:bodyPr/>
          <a:lstStyle/>
          <a:p>
            <a:pPr>
              <a:defRPr/>
            </a:pPr>
            <a:endParaRPr lang="en-US" dirty="0">
              <a:solidFill>
                <a:prstClr val="white">
                  <a:shade val="50000"/>
                </a:prstClr>
              </a:solidFill>
            </a:endParaRPr>
          </a:p>
        </p:txBody>
      </p:sp>
      <p:sp>
        <p:nvSpPr>
          <p:cNvPr id="9" name="Slide Number Placeholder 8"/>
          <p:cNvSpPr>
            <a:spLocks noGrp="1"/>
          </p:cNvSpPr>
          <p:nvPr>
            <p:ph type="sldNum" sz="quarter" idx="12"/>
          </p:nvPr>
        </p:nvSpPr>
        <p:spPr/>
        <p:txBody>
          <a:bodyPr/>
          <a:lstStyle/>
          <a:p>
            <a:pPr>
              <a:defRPr/>
            </a:pPr>
            <a:fld id="{04F9D0F8-5E35-494B-9756-554F205CA957}" type="slidenum">
              <a:rPr lang="en-US" smtClean="0">
                <a:solidFill>
                  <a:prstClr val="white">
                    <a:shade val="50000"/>
                  </a:prstClr>
                </a:solidFill>
              </a:rPr>
              <a:pPr>
                <a:defRPr/>
              </a:pPr>
              <a:t>‹№›</a:t>
            </a:fld>
            <a:endParaRPr lang="en-US" dirty="0">
              <a:solidFill>
                <a:prstClr val="white">
                  <a:shade val="50000"/>
                </a:prstClr>
              </a:solidFill>
            </a:endParaRPr>
          </a:p>
        </p:txBody>
      </p:sp>
    </p:spTree>
    <p:extLst>
      <p:ext uri="{BB962C8B-B14F-4D97-AF65-F5344CB8AC3E}">
        <p14:creationId xmlns:p14="http://schemas.microsoft.com/office/powerpoint/2010/main" val="25752502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85530709-8DAD-442B-8933-0DB6B9814B26}" type="datetimeFigureOut">
              <a:rPr lang="en-US" smtClean="0">
                <a:solidFill>
                  <a:prstClr val="white">
                    <a:shade val="50000"/>
                  </a:prstClr>
                </a:solidFill>
              </a:rPr>
              <a:pPr>
                <a:defRPr/>
              </a:pPr>
              <a:t>4/24/2024</a:t>
            </a:fld>
            <a:endParaRPr lang="en-US" dirty="0">
              <a:solidFill>
                <a:prstClr val="white">
                  <a:shade val="50000"/>
                </a:prstClr>
              </a:solidFill>
            </a:endParaRPr>
          </a:p>
        </p:txBody>
      </p:sp>
      <p:sp>
        <p:nvSpPr>
          <p:cNvPr id="4" name="Footer Placeholder 3"/>
          <p:cNvSpPr>
            <a:spLocks noGrp="1"/>
          </p:cNvSpPr>
          <p:nvPr>
            <p:ph type="ftr" sz="quarter" idx="11"/>
          </p:nvPr>
        </p:nvSpPr>
        <p:spPr/>
        <p:txBody>
          <a:bodyPr/>
          <a:lstStyle/>
          <a:p>
            <a:pPr>
              <a:defRPr/>
            </a:pPr>
            <a:endParaRPr lang="en-US" dirty="0">
              <a:solidFill>
                <a:prstClr val="white">
                  <a:shade val="50000"/>
                </a:prstClr>
              </a:solidFill>
            </a:endParaRPr>
          </a:p>
        </p:txBody>
      </p:sp>
      <p:sp>
        <p:nvSpPr>
          <p:cNvPr id="5" name="Slide Number Placeholder 4"/>
          <p:cNvSpPr>
            <a:spLocks noGrp="1"/>
          </p:cNvSpPr>
          <p:nvPr>
            <p:ph type="sldNum" sz="quarter" idx="12"/>
          </p:nvPr>
        </p:nvSpPr>
        <p:spPr/>
        <p:txBody>
          <a:bodyPr/>
          <a:lstStyle/>
          <a:p>
            <a:pPr>
              <a:defRPr/>
            </a:pPr>
            <a:fld id="{6FEDA394-20A2-4421-A5A4-5FE406EBD699}" type="slidenum">
              <a:rPr lang="en-US" smtClean="0">
                <a:solidFill>
                  <a:prstClr val="white">
                    <a:shade val="50000"/>
                  </a:prstClr>
                </a:solidFill>
              </a:rPr>
              <a:pPr>
                <a:defRPr/>
              </a:pPr>
              <a:t>‹№›</a:t>
            </a:fld>
            <a:endParaRPr lang="en-US" dirty="0">
              <a:solidFill>
                <a:prstClr val="white">
                  <a:shade val="50000"/>
                </a:prstClr>
              </a:solidFill>
            </a:endParaRPr>
          </a:p>
        </p:txBody>
      </p:sp>
    </p:spTree>
    <p:extLst>
      <p:ext uri="{BB962C8B-B14F-4D97-AF65-F5344CB8AC3E}">
        <p14:creationId xmlns:p14="http://schemas.microsoft.com/office/powerpoint/2010/main" val="14924268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7E45856F-C2F6-4D86-BD47-D72E730C34BC}" type="datetimeFigureOut">
              <a:rPr lang="en-US" smtClean="0">
                <a:solidFill>
                  <a:prstClr val="white">
                    <a:shade val="50000"/>
                  </a:prstClr>
                </a:solidFill>
              </a:rPr>
              <a:pPr>
                <a:defRPr/>
              </a:pPr>
              <a:t>4/24/2024</a:t>
            </a:fld>
            <a:endParaRPr lang="en-US" dirty="0">
              <a:solidFill>
                <a:prstClr val="white">
                  <a:shade val="50000"/>
                </a:prstClr>
              </a:solidFill>
            </a:endParaRPr>
          </a:p>
        </p:txBody>
      </p:sp>
      <p:sp>
        <p:nvSpPr>
          <p:cNvPr id="3" name="Footer Placeholder 2"/>
          <p:cNvSpPr>
            <a:spLocks noGrp="1"/>
          </p:cNvSpPr>
          <p:nvPr>
            <p:ph type="ftr" sz="quarter" idx="11"/>
          </p:nvPr>
        </p:nvSpPr>
        <p:spPr/>
        <p:txBody>
          <a:bodyPr/>
          <a:lstStyle/>
          <a:p>
            <a:pPr>
              <a:defRPr/>
            </a:pPr>
            <a:endParaRPr lang="en-US" dirty="0">
              <a:solidFill>
                <a:prstClr val="white">
                  <a:shade val="50000"/>
                </a:prstClr>
              </a:solidFill>
            </a:endParaRPr>
          </a:p>
        </p:txBody>
      </p:sp>
      <p:sp>
        <p:nvSpPr>
          <p:cNvPr id="4" name="Slide Number Placeholder 3"/>
          <p:cNvSpPr>
            <a:spLocks noGrp="1"/>
          </p:cNvSpPr>
          <p:nvPr>
            <p:ph type="sldNum" sz="quarter" idx="12"/>
          </p:nvPr>
        </p:nvSpPr>
        <p:spPr/>
        <p:txBody>
          <a:bodyPr/>
          <a:lstStyle/>
          <a:p>
            <a:pPr>
              <a:defRPr/>
            </a:pPr>
            <a:fld id="{810DB9DD-CF93-461F-86AD-7EBD38CCAC72}" type="slidenum">
              <a:rPr lang="en-US" smtClean="0">
                <a:solidFill>
                  <a:prstClr val="white">
                    <a:shade val="50000"/>
                  </a:prstClr>
                </a:solidFill>
              </a:rPr>
              <a:pPr>
                <a:defRPr/>
              </a:pPr>
              <a:t>‹№›</a:t>
            </a:fld>
            <a:endParaRPr lang="en-US" dirty="0">
              <a:solidFill>
                <a:prstClr val="white">
                  <a:shade val="50000"/>
                </a:prstClr>
              </a:solidFill>
            </a:endParaRPr>
          </a:p>
        </p:txBody>
      </p:sp>
    </p:spTree>
    <p:extLst>
      <p:ext uri="{BB962C8B-B14F-4D97-AF65-F5344CB8AC3E}">
        <p14:creationId xmlns:p14="http://schemas.microsoft.com/office/powerpoint/2010/main" val="29064802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7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C6475EBD-C6BD-443A-936E-2B32EB143B17}" type="datetimeFigureOut">
              <a:rPr lang="en-US" smtClean="0">
                <a:solidFill>
                  <a:prstClr val="white">
                    <a:shade val="50000"/>
                  </a:prstClr>
                </a:solidFill>
              </a:rPr>
              <a:pPr>
                <a:defRPr/>
              </a:pPr>
              <a:t>4/24/2024</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pPr>
              <a:defRPr/>
            </a:pPr>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pPr>
              <a:defRPr/>
            </a:pPr>
            <a:fld id="{E8FFCC2F-F915-4E4A-BBD7-13AC3E4B3506}" type="slidenum">
              <a:rPr lang="en-US" smtClean="0">
                <a:solidFill>
                  <a:prstClr val="white">
                    <a:shade val="50000"/>
                  </a:prstClr>
                </a:solidFill>
              </a:rPr>
              <a:pPr>
                <a:defRPr/>
              </a:pPr>
              <a:t>‹№›</a:t>
            </a:fld>
            <a:endParaRPr lang="en-US" dirty="0">
              <a:solidFill>
                <a:prstClr val="white">
                  <a:shade val="50000"/>
                </a:prstClr>
              </a:solidFill>
            </a:endParaRPr>
          </a:p>
        </p:txBody>
      </p:sp>
    </p:spTree>
    <p:extLst>
      <p:ext uri="{BB962C8B-B14F-4D97-AF65-F5344CB8AC3E}">
        <p14:creationId xmlns:p14="http://schemas.microsoft.com/office/powerpoint/2010/main" val="1092391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2DB1DA1D-CB21-4199-AF9B-E5F48A68E5EC}" type="datetimeFigureOut">
              <a:rPr lang="en-US" smtClean="0">
                <a:solidFill>
                  <a:prstClr val="white">
                    <a:shade val="50000"/>
                  </a:prstClr>
                </a:solidFill>
                <a:latin typeface="Calibri"/>
              </a:rPr>
              <a:pPr>
                <a:defRPr/>
              </a:pPr>
              <a:t>4/24/2024</a:t>
            </a:fld>
            <a:endParaRPr lang="en-US" dirty="0">
              <a:solidFill>
                <a:prstClr val="white">
                  <a:shade val="50000"/>
                </a:prstClr>
              </a:solidFill>
              <a:latin typeface="Calibri"/>
            </a:endParaRPr>
          </a:p>
        </p:txBody>
      </p:sp>
      <p:sp>
        <p:nvSpPr>
          <p:cNvPr id="5" name="Footer Placeholder 4"/>
          <p:cNvSpPr>
            <a:spLocks noGrp="1"/>
          </p:cNvSpPr>
          <p:nvPr>
            <p:ph type="ftr" sz="quarter" idx="11"/>
          </p:nvPr>
        </p:nvSpPr>
        <p:spPr/>
        <p:txBody>
          <a:bodyPr/>
          <a:lstStyle/>
          <a:p>
            <a:pPr>
              <a:defRPr/>
            </a:pPr>
            <a:endParaRPr lang="en-US" dirty="0">
              <a:solidFill>
                <a:prstClr val="white">
                  <a:shade val="50000"/>
                </a:prstClr>
              </a:solidFill>
              <a:latin typeface="Calibri"/>
            </a:endParaRPr>
          </a:p>
        </p:txBody>
      </p:sp>
      <p:sp>
        <p:nvSpPr>
          <p:cNvPr id="6" name="Slide Number Placeholder 5"/>
          <p:cNvSpPr>
            <a:spLocks noGrp="1"/>
          </p:cNvSpPr>
          <p:nvPr>
            <p:ph type="sldNum" sz="quarter" idx="12"/>
          </p:nvPr>
        </p:nvSpPr>
        <p:spPr/>
        <p:txBody>
          <a:bodyPr/>
          <a:lstStyle/>
          <a:p>
            <a:pPr>
              <a:defRPr/>
            </a:pPr>
            <a:fld id="{ACADAC9D-1B14-48B7-9850-360A98D98B8F}" type="slidenum">
              <a:rPr lang="en-US" smtClean="0">
                <a:solidFill>
                  <a:prstClr val="white">
                    <a:shade val="50000"/>
                  </a:prstClr>
                </a:solidFill>
                <a:latin typeface="Calibri"/>
              </a:rPr>
              <a:pPr>
                <a:defRPr/>
              </a:pPr>
              <a:t>‹№›</a:t>
            </a:fld>
            <a:endParaRPr lang="en-US" dirty="0">
              <a:solidFill>
                <a:prstClr val="white">
                  <a:shade val="50000"/>
                </a:prstClr>
              </a:solidFill>
              <a:latin typeface="Calibri"/>
            </a:endParaRPr>
          </a:p>
        </p:txBody>
      </p:sp>
    </p:spTree>
    <p:extLst>
      <p:ext uri="{BB962C8B-B14F-4D97-AF65-F5344CB8AC3E}">
        <p14:creationId xmlns:p14="http://schemas.microsoft.com/office/powerpoint/2010/main" val="11435037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1F8A91BE-EB83-4B53-A648-D59AEA6C64A8}" type="datetimeFigureOut">
              <a:rPr lang="en-US" smtClean="0">
                <a:solidFill>
                  <a:prstClr val="white">
                    <a:shade val="50000"/>
                  </a:prstClr>
                </a:solidFill>
              </a:rPr>
              <a:pPr>
                <a:defRPr/>
              </a:pPr>
              <a:t>4/24/2024</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pPr>
              <a:defRPr/>
            </a:pPr>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pPr>
              <a:defRPr/>
            </a:pPr>
            <a:fld id="{EC4B0E34-1D77-45F5-BCB5-EB33601B9043}" type="slidenum">
              <a:rPr lang="en-US" smtClean="0">
                <a:solidFill>
                  <a:prstClr val="white">
                    <a:shade val="50000"/>
                  </a:prstClr>
                </a:solidFill>
              </a:rPr>
              <a:pPr>
                <a:defRPr/>
              </a:pPr>
              <a:t>‹№›</a:t>
            </a:fld>
            <a:endParaRPr lang="en-US" dirty="0">
              <a:solidFill>
                <a:prstClr val="white">
                  <a:shade val="50000"/>
                </a:prstClr>
              </a:solidFill>
            </a:endParaRPr>
          </a:p>
        </p:txBody>
      </p:sp>
    </p:spTree>
    <p:extLst>
      <p:ext uri="{BB962C8B-B14F-4D97-AF65-F5344CB8AC3E}">
        <p14:creationId xmlns:p14="http://schemas.microsoft.com/office/powerpoint/2010/main" val="12644666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76BEB487-0874-439D-BC93-8FA61315372A}" type="datetimeFigureOut">
              <a:rPr lang="en-US" smtClean="0">
                <a:solidFill>
                  <a:prstClr val="white">
                    <a:shade val="50000"/>
                  </a:prstClr>
                </a:solidFill>
              </a:rPr>
              <a:pPr>
                <a:defRPr/>
              </a:pPr>
              <a:t>4/24/2024</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pPr>
              <a:defRPr/>
            </a:pPr>
            <a:fld id="{F1402174-2435-4FB5-849F-9C57850C0EC3}" type="slidenum">
              <a:rPr lang="en-US" smtClean="0">
                <a:solidFill>
                  <a:prstClr val="white">
                    <a:shade val="50000"/>
                  </a:prstClr>
                </a:solidFill>
              </a:rPr>
              <a:pPr>
                <a:defRPr/>
              </a:pPr>
              <a:t>‹№›</a:t>
            </a:fld>
            <a:endParaRPr lang="en-US" dirty="0">
              <a:solidFill>
                <a:prstClr val="white">
                  <a:shade val="50000"/>
                </a:prstClr>
              </a:solidFill>
            </a:endParaRPr>
          </a:p>
        </p:txBody>
      </p:sp>
    </p:spTree>
    <p:extLst>
      <p:ext uri="{BB962C8B-B14F-4D97-AF65-F5344CB8AC3E}">
        <p14:creationId xmlns:p14="http://schemas.microsoft.com/office/powerpoint/2010/main" val="27311294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64"/>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64"/>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B19C4029-22A2-4C9A-A9C6-08B62E957AD8}" type="datetimeFigureOut">
              <a:rPr lang="en-US" smtClean="0">
                <a:solidFill>
                  <a:prstClr val="white">
                    <a:shade val="50000"/>
                  </a:prstClr>
                </a:solidFill>
              </a:rPr>
              <a:pPr>
                <a:defRPr/>
              </a:pPr>
              <a:t>4/24/2024</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pPr>
              <a:defRPr/>
            </a:pPr>
            <a:fld id="{2065785A-44F0-4FED-A4CF-4CDB2A6314F1}" type="slidenum">
              <a:rPr lang="en-US" smtClean="0">
                <a:solidFill>
                  <a:prstClr val="white">
                    <a:shade val="50000"/>
                  </a:prstClr>
                </a:solidFill>
              </a:rPr>
              <a:pPr>
                <a:defRPr/>
              </a:pPr>
              <a:t>‹№›</a:t>
            </a:fld>
            <a:endParaRPr lang="en-US" dirty="0">
              <a:solidFill>
                <a:prstClr val="white">
                  <a:shade val="50000"/>
                </a:prstClr>
              </a:solidFill>
            </a:endParaRPr>
          </a:p>
        </p:txBody>
      </p:sp>
    </p:spTree>
    <p:extLst>
      <p:ext uri="{BB962C8B-B14F-4D97-AF65-F5344CB8AC3E}">
        <p14:creationId xmlns:p14="http://schemas.microsoft.com/office/powerpoint/2010/main" val="32891161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62471B23-E04D-4D54-9CE0-50EF993370B8}" type="datetimeFigureOut">
              <a:rPr lang="en-US" smtClean="0">
                <a:solidFill>
                  <a:prstClr val="white">
                    <a:shade val="50000"/>
                  </a:prstClr>
                </a:solidFill>
              </a:rPr>
              <a:pPr>
                <a:defRPr/>
              </a:pPr>
              <a:t>4/24/2024</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pPr>
              <a:defRPr/>
            </a:pPr>
            <a:fld id="{3E9801D1-92FB-41CC-8B34-A54F0E300163}" type="slidenum">
              <a:rPr lang="en-US" smtClean="0">
                <a:solidFill>
                  <a:prstClr val="white">
                    <a:shade val="50000"/>
                  </a:prstClr>
                </a:solidFill>
              </a:rPr>
              <a:pPr>
                <a:defRPr/>
              </a:pPr>
              <a:t>‹№›</a:t>
            </a:fld>
            <a:endParaRPr lang="en-US" dirty="0">
              <a:solidFill>
                <a:prstClr val="white">
                  <a:shade val="50000"/>
                </a:prstClr>
              </a:solidFill>
            </a:endParaRPr>
          </a:p>
        </p:txBody>
      </p:sp>
    </p:spTree>
    <p:extLst>
      <p:ext uri="{BB962C8B-B14F-4D97-AF65-F5344CB8AC3E}">
        <p14:creationId xmlns:p14="http://schemas.microsoft.com/office/powerpoint/2010/main" val="12794685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2DB1DA1D-CB21-4199-AF9B-E5F48A68E5EC}" type="datetimeFigureOut">
              <a:rPr lang="en-US" smtClean="0">
                <a:solidFill>
                  <a:prstClr val="white">
                    <a:shade val="50000"/>
                  </a:prstClr>
                </a:solidFill>
              </a:rPr>
              <a:pPr>
                <a:defRPr/>
              </a:pPr>
              <a:t>4/24/2024</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pPr>
              <a:defRPr/>
            </a:pPr>
            <a:fld id="{ACADAC9D-1B14-48B7-9850-360A98D98B8F}" type="slidenum">
              <a:rPr lang="en-US" smtClean="0">
                <a:solidFill>
                  <a:prstClr val="white">
                    <a:shade val="50000"/>
                  </a:prstClr>
                </a:solidFill>
              </a:rPr>
              <a:pPr>
                <a:defRPr/>
              </a:pPr>
              <a:t>‹№›</a:t>
            </a:fld>
            <a:endParaRPr lang="en-US" dirty="0">
              <a:solidFill>
                <a:prstClr val="white">
                  <a:shade val="50000"/>
                </a:prstClr>
              </a:solidFill>
            </a:endParaRPr>
          </a:p>
        </p:txBody>
      </p:sp>
    </p:spTree>
    <p:extLst>
      <p:ext uri="{BB962C8B-B14F-4D97-AF65-F5344CB8AC3E}">
        <p14:creationId xmlns:p14="http://schemas.microsoft.com/office/powerpoint/2010/main" val="359519002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2A4AFF25-C701-4DE2-B94F-C9B1AF968F1A}" type="datetimeFigureOut">
              <a:rPr lang="en-US" smtClean="0">
                <a:solidFill>
                  <a:prstClr val="white">
                    <a:shade val="50000"/>
                  </a:prstClr>
                </a:solidFill>
              </a:rPr>
              <a:pPr>
                <a:defRPr/>
              </a:pPr>
              <a:t>4/24/2024</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pPr>
              <a:defRPr/>
            </a:pPr>
            <a:fld id="{CE5FE6A9-ECA1-4FDD-8E52-8EA7A45853D5}" type="slidenum">
              <a:rPr lang="en-US" smtClean="0">
                <a:solidFill>
                  <a:prstClr val="white">
                    <a:shade val="50000"/>
                  </a:prstClr>
                </a:solidFill>
              </a:rPr>
              <a:pPr>
                <a:defRPr/>
              </a:pPr>
              <a:t>‹№›</a:t>
            </a:fld>
            <a:endParaRPr lang="en-US" dirty="0">
              <a:solidFill>
                <a:prstClr val="white">
                  <a:shade val="50000"/>
                </a:prstClr>
              </a:solidFill>
            </a:endParaRPr>
          </a:p>
        </p:txBody>
      </p:sp>
    </p:spTree>
    <p:extLst>
      <p:ext uri="{BB962C8B-B14F-4D97-AF65-F5344CB8AC3E}">
        <p14:creationId xmlns:p14="http://schemas.microsoft.com/office/powerpoint/2010/main" val="10102346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2B7C7D9D-A43C-4D9E-8A00-892D47E3E39B}" type="datetimeFigureOut">
              <a:rPr lang="en-US" smtClean="0">
                <a:solidFill>
                  <a:prstClr val="white">
                    <a:shade val="50000"/>
                  </a:prstClr>
                </a:solidFill>
              </a:rPr>
              <a:pPr>
                <a:defRPr/>
              </a:pPr>
              <a:t>4/24/2024</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pPr>
              <a:defRPr/>
            </a:pPr>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pPr>
              <a:defRPr/>
            </a:pPr>
            <a:fld id="{A9B46291-81DD-436B-B2B3-E56A94575FB9}" type="slidenum">
              <a:rPr lang="en-US" smtClean="0">
                <a:solidFill>
                  <a:prstClr val="white">
                    <a:shade val="50000"/>
                  </a:prstClr>
                </a:solidFill>
              </a:rPr>
              <a:pPr>
                <a:defRPr/>
              </a:pPr>
              <a:t>‹№›</a:t>
            </a:fld>
            <a:endParaRPr lang="en-US" dirty="0">
              <a:solidFill>
                <a:prstClr val="white">
                  <a:shade val="50000"/>
                </a:prstClr>
              </a:solidFill>
            </a:endParaRPr>
          </a:p>
        </p:txBody>
      </p:sp>
    </p:spTree>
    <p:extLst>
      <p:ext uri="{BB962C8B-B14F-4D97-AF65-F5344CB8AC3E}">
        <p14:creationId xmlns:p14="http://schemas.microsoft.com/office/powerpoint/2010/main" val="310743007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CDCB8315-246C-40C8-8729-8332C3484C3B}" type="datetimeFigureOut">
              <a:rPr lang="en-US" smtClean="0">
                <a:solidFill>
                  <a:prstClr val="white">
                    <a:shade val="50000"/>
                  </a:prstClr>
                </a:solidFill>
              </a:rPr>
              <a:pPr>
                <a:defRPr/>
              </a:pPr>
              <a:t>4/24/2024</a:t>
            </a:fld>
            <a:endParaRPr lang="en-US" dirty="0">
              <a:solidFill>
                <a:prstClr val="white">
                  <a:shade val="50000"/>
                </a:prstClr>
              </a:solidFill>
            </a:endParaRPr>
          </a:p>
        </p:txBody>
      </p:sp>
      <p:sp>
        <p:nvSpPr>
          <p:cNvPr id="8" name="Footer Placeholder 7"/>
          <p:cNvSpPr>
            <a:spLocks noGrp="1"/>
          </p:cNvSpPr>
          <p:nvPr>
            <p:ph type="ftr" sz="quarter" idx="11"/>
          </p:nvPr>
        </p:nvSpPr>
        <p:spPr/>
        <p:txBody>
          <a:bodyPr/>
          <a:lstStyle/>
          <a:p>
            <a:pPr>
              <a:defRPr/>
            </a:pPr>
            <a:endParaRPr lang="en-US" dirty="0">
              <a:solidFill>
                <a:prstClr val="white">
                  <a:shade val="50000"/>
                </a:prstClr>
              </a:solidFill>
            </a:endParaRPr>
          </a:p>
        </p:txBody>
      </p:sp>
      <p:sp>
        <p:nvSpPr>
          <p:cNvPr id="9" name="Slide Number Placeholder 8"/>
          <p:cNvSpPr>
            <a:spLocks noGrp="1"/>
          </p:cNvSpPr>
          <p:nvPr>
            <p:ph type="sldNum" sz="quarter" idx="12"/>
          </p:nvPr>
        </p:nvSpPr>
        <p:spPr/>
        <p:txBody>
          <a:bodyPr/>
          <a:lstStyle/>
          <a:p>
            <a:pPr>
              <a:defRPr/>
            </a:pPr>
            <a:fld id="{04F9D0F8-5E35-494B-9756-554F205CA957}" type="slidenum">
              <a:rPr lang="en-US" smtClean="0">
                <a:solidFill>
                  <a:prstClr val="white">
                    <a:shade val="50000"/>
                  </a:prstClr>
                </a:solidFill>
              </a:rPr>
              <a:pPr>
                <a:defRPr/>
              </a:pPr>
              <a:t>‹№›</a:t>
            </a:fld>
            <a:endParaRPr lang="en-US" dirty="0">
              <a:solidFill>
                <a:prstClr val="white">
                  <a:shade val="50000"/>
                </a:prstClr>
              </a:solidFill>
            </a:endParaRPr>
          </a:p>
        </p:txBody>
      </p:sp>
    </p:spTree>
    <p:extLst>
      <p:ext uri="{BB962C8B-B14F-4D97-AF65-F5344CB8AC3E}">
        <p14:creationId xmlns:p14="http://schemas.microsoft.com/office/powerpoint/2010/main" val="18723773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85530709-8DAD-442B-8933-0DB6B9814B26}" type="datetimeFigureOut">
              <a:rPr lang="en-US" smtClean="0">
                <a:solidFill>
                  <a:prstClr val="white">
                    <a:shade val="50000"/>
                  </a:prstClr>
                </a:solidFill>
              </a:rPr>
              <a:pPr>
                <a:defRPr/>
              </a:pPr>
              <a:t>4/24/2024</a:t>
            </a:fld>
            <a:endParaRPr lang="en-US" dirty="0">
              <a:solidFill>
                <a:prstClr val="white">
                  <a:shade val="50000"/>
                </a:prstClr>
              </a:solidFill>
            </a:endParaRPr>
          </a:p>
        </p:txBody>
      </p:sp>
      <p:sp>
        <p:nvSpPr>
          <p:cNvPr id="4" name="Footer Placeholder 3"/>
          <p:cNvSpPr>
            <a:spLocks noGrp="1"/>
          </p:cNvSpPr>
          <p:nvPr>
            <p:ph type="ftr" sz="quarter" idx="11"/>
          </p:nvPr>
        </p:nvSpPr>
        <p:spPr/>
        <p:txBody>
          <a:bodyPr/>
          <a:lstStyle/>
          <a:p>
            <a:pPr>
              <a:defRPr/>
            </a:pPr>
            <a:endParaRPr lang="en-US" dirty="0">
              <a:solidFill>
                <a:prstClr val="white">
                  <a:shade val="50000"/>
                </a:prstClr>
              </a:solidFill>
            </a:endParaRPr>
          </a:p>
        </p:txBody>
      </p:sp>
      <p:sp>
        <p:nvSpPr>
          <p:cNvPr id="5" name="Slide Number Placeholder 4"/>
          <p:cNvSpPr>
            <a:spLocks noGrp="1"/>
          </p:cNvSpPr>
          <p:nvPr>
            <p:ph type="sldNum" sz="quarter" idx="12"/>
          </p:nvPr>
        </p:nvSpPr>
        <p:spPr/>
        <p:txBody>
          <a:bodyPr/>
          <a:lstStyle/>
          <a:p>
            <a:pPr>
              <a:defRPr/>
            </a:pPr>
            <a:fld id="{6FEDA394-20A2-4421-A5A4-5FE406EBD699}" type="slidenum">
              <a:rPr lang="en-US" smtClean="0">
                <a:solidFill>
                  <a:prstClr val="white">
                    <a:shade val="50000"/>
                  </a:prstClr>
                </a:solidFill>
              </a:rPr>
              <a:pPr>
                <a:defRPr/>
              </a:pPr>
              <a:t>‹№›</a:t>
            </a:fld>
            <a:endParaRPr lang="en-US" dirty="0">
              <a:solidFill>
                <a:prstClr val="white">
                  <a:shade val="50000"/>
                </a:prstClr>
              </a:solidFill>
            </a:endParaRPr>
          </a:p>
        </p:txBody>
      </p:sp>
    </p:spTree>
    <p:extLst>
      <p:ext uri="{BB962C8B-B14F-4D97-AF65-F5344CB8AC3E}">
        <p14:creationId xmlns:p14="http://schemas.microsoft.com/office/powerpoint/2010/main" val="25703204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7E45856F-C2F6-4D86-BD47-D72E730C34BC}" type="datetimeFigureOut">
              <a:rPr lang="en-US" smtClean="0">
                <a:solidFill>
                  <a:prstClr val="white">
                    <a:shade val="50000"/>
                  </a:prstClr>
                </a:solidFill>
              </a:rPr>
              <a:pPr>
                <a:defRPr/>
              </a:pPr>
              <a:t>4/24/2024</a:t>
            </a:fld>
            <a:endParaRPr lang="en-US" dirty="0">
              <a:solidFill>
                <a:prstClr val="white">
                  <a:shade val="50000"/>
                </a:prstClr>
              </a:solidFill>
            </a:endParaRPr>
          </a:p>
        </p:txBody>
      </p:sp>
      <p:sp>
        <p:nvSpPr>
          <p:cNvPr id="3" name="Footer Placeholder 2"/>
          <p:cNvSpPr>
            <a:spLocks noGrp="1"/>
          </p:cNvSpPr>
          <p:nvPr>
            <p:ph type="ftr" sz="quarter" idx="11"/>
          </p:nvPr>
        </p:nvSpPr>
        <p:spPr/>
        <p:txBody>
          <a:bodyPr/>
          <a:lstStyle/>
          <a:p>
            <a:pPr>
              <a:defRPr/>
            </a:pPr>
            <a:endParaRPr lang="en-US" dirty="0">
              <a:solidFill>
                <a:prstClr val="white">
                  <a:shade val="50000"/>
                </a:prstClr>
              </a:solidFill>
            </a:endParaRPr>
          </a:p>
        </p:txBody>
      </p:sp>
      <p:sp>
        <p:nvSpPr>
          <p:cNvPr id="4" name="Slide Number Placeholder 3"/>
          <p:cNvSpPr>
            <a:spLocks noGrp="1"/>
          </p:cNvSpPr>
          <p:nvPr>
            <p:ph type="sldNum" sz="quarter" idx="12"/>
          </p:nvPr>
        </p:nvSpPr>
        <p:spPr/>
        <p:txBody>
          <a:bodyPr/>
          <a:lstStyle/>
          <a:p>
            <a:pPr>
              <a:defRPr/>
            </a:pPr>
            <a:fld id="{810DB9DD-CF93-461F-86AD-7EBD38CCAC72}" type="slidenum">
              <a:rPr lang="en-US" smtClean="0">
                <a:solidFill>
                  <a:prstClr val="white">
                    <a:shade val="50000"/>
                  </a:prstClr>
                </a:solidFill>
              </a:rPr>
              <a:pPr>
                <a:defRPr/>
              </a:pPr>
              <a:t>‹№›</a:t>
            </a:fld>
            <a:endParaRPr lang="en-US" dirty="0">
              <a:solidFill>
                <a:prstClr val="white">
                  <a:shade val="50000"/>
                </a:prstClr>
              </a:solidFill>
            </a:endParaRPr>
          </a:p>
        </p:txBody>
      </p:sp>
    </p:spTree>
    <p:extLst>
      <p:ext uri="{BB962C8B-B14F-4D97-AF65-F5344CB8AC3E}">
        <p14:creationId xmlns:p14="http://schemas.microsoft.com/office/powerpoint/2010/main" val="3702243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26"/>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2A4AFF25-C701-4DE2-B94F-C9B1AF968F1A}" type="datetimeFigureOut">
              <a:rPr lang="en-US" smtClean="0">
                <a:solidFill>
                  <a:prstClr val="white">
                    <a:shade val="50000"/>
                  </a:prstClr>
                </a:solidFill>
                <a:latin typeface="Calibri"/>
              </a:rPr>
              <a:pPr>
                <a:defRPr/>
              </a:pPr>
              <a:t>4/24/2024</a:t>
            </a:fld>
            <a:endParaRPr lang="en-US" dirty="0">
              <a:solidFill>
                <a:prstClr val="white">
                  <a:shade val="50000"/>
                </a:prstClr>
              </a:solidFill>
              <a:latin typeface="Calibri"/>
            </a:endParaRPr>
          </a:p>
        </p:txBody>
      </p:sp>
      <p:sp>
        <p:nvSpPr>
          <p:cNvPr id="5" name="Footer Placeholder 4"/>
          <p:cNvSpPr>
            <a:spLocks noGrp="1"/>
          </p:cNvSpPr>
          <p:nvPr>
            <p:ph type="ftr" sz="quarter" idx="11"/>
          </p:nvPr>
        </p:nvSpPr>
        <p:spPr/>
        <p:txBody>
          <a:bodyPr/>
          <a:lstStyle/>
          <a:p>
            <a:pPr>
              <a:defRPr/>
            </a:pPr>
            <a:endParaRPr lang="en-US" dirty="0">
              <a:solidFill>
                <a:prstClr val="white">
                  <a:shade val="50000"/>
                </a:prstClr>
              </a:solidFill>
              <a:latin typeface="Calibri"/>
            </a:endParaRPr>
          </a:p>
        </p:txBody>
      </p:sp>
      <p:sp>
        <p:nvSpPr>
          <p:cNvPr id="6" name="Slide Number Placeholder 5"/>
          <p:cNvSpPr>
            <a:spLocks noGrp="1"/>
          </p:cNvSpPr>
          <p:nvPr>
            <p:ph type="sldNum" sz="quarter" idx="12"/>
          </p:nvPr>
        </p:nvSpPr>
        <p:spPr/>
        <p:txBody>
          <a:bodyPr/>
          <a:lstStyle/>
          <a:p>
            <a:pPr>
              <a:defRPr/>
            </a:pPr>
            <a:fld id="{CE5FE6A9-ECA1-4FDD-8E52-8EA7A45853D5}" type="slidenum">
              <a:rPr lang="en-US" smtClean="0">
                <a:solidFill>
                  <a:prstClr val="white">
                    <a:shade val="50000"/>
                  </a:prstClr>
                </a:solidFill>
                <a:latin typeface="Calibri"/>
              </a:rPr>
              <a:pPr>
                <a:defRPr/>
              </a:pPr>
              <a:t>‹№›</a:t>
            </a:fld>
            <a:endParaRPr lang="en-US" dirty="0">
              <a:solidFill>
                <a:prstClr val="white">
                  <a:shade val="50000"/>
                </a:prstClr>
              </a:solidFill>
              <a:latin typeface="Calibri"/>
            </a:endParaRPr>
          </a:p>
        </p:txBody>
      </p:sp>
    </p:spTree>
    <p:extLst>
      <p:ext uri="{BB962C8B-B14F-4D97-AF65-F5344CB8AC3E}">
        <p14:creationId xmlns:p14="http://schemas.microsoft.com/office/powerpoint/2010/main" val="373869132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C6475EBD-C6BD-443A-936E-2B32EB143B17}" type="datetimeFigureOut">
              <a:rPr lang="en-US" smtClean="0">
                <a:solidFill>
                  <a:prstClr val="white">
                    <a:shade val="50000"/>
                  </a:prstClr>
                </a:solidFill>
              </a:rPr>
              <a:pPr>
                <a:defRPr/>
              </a:pPr>
              <a:t>4/24/2024</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pPr>
              <a:defRPr/>
            </a:pPr>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pPr>
              <a:defRPr/>
            </a:pPr>
            <a:fld id="{E8FFCC2F-F915-4E4A-BBD7-13AC3E4B3506}" type="slidenum">
              <a:rPr lang="en-US" smtClean="0">
                <a:solidFill>
                  <a:prstClr val="white">
                    <a:shade val="50000"/>
                  </a:prstClr>
                </a:solidFill>
              </a:rPr>
              <a:pPr>
                <a:defRPr/>
              </a:pPr>
              <a:t>‹№›</a:t>
            </a:fld>
            <a:endParaRPr lang="en-US" dirty="0">
              <a:solidFill>
                <a:prstClr val="white">
                  <a:shade val="50000"/>
                </a:prstClr>
              </a:solidFill>
            </a:endParaRPr>
          </a:p>
        </p:txBody>
      </p:sp>
    </p:spTree>
    <p:extLst>
      <p:ext uri="{BB962C8B-B14F-4D97-AF65-F5344CB8AC3E}">
        <p14:creationId xmlns:p14="http://schemas.microsoft.com/office/powerpoint/2010/main" val="25679305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1F8A91BE-EB83-4B53-A648-D59AEA6C64A8}" type="datetimeFigureOut">
              <a:rPr lang="en-US" smtClean="0">
                <a:solidFill>
                  <a:prstClr val="white">
                    <a:shade val="50000"/>
                  </a:prstClr>
                </a:solidFill>
              </a:rPr>
              <a:pPr>
                <a:defRPr/>
              </a:pPr>
              <a:t>4/24/2024</a:t>
            </a:fld>
            <a:endParaRPr lang="en-US" dirty="0">
              <a:solidFill>
                <a:prstClr val="white">
                  <a:shade val="50000"/>
                </a:prstClr>
              </a:solidFill>
            </a:endParaRPr>
          </a:p>
        </p:txBody>
      </p:sp>
      <p:sp>
        <p:nvSpPr>
          <p:cNvPr id="6" name="Footer Placeholder 5"/>
          <p:cNvSpPr>
            <a:spLocks noGrp="1"/>
          </p:cNvSpPr>
          <p:nvPr>
            <p:ph type="ftr" sz="quarter" idx="11"/>
          </p:nvPr>
        </p:nvSpPr>
        <p:spPr/>
        <p:txBody>
          <a:bodyPr/>
          <a:lstStyle/>
          <a:p>
            <a:pPr>
              <a:defRPr/>
            </a:pPr>
            <a:endParaRPr lang="en-US" dirty="0">
              <a:solidFill>
                <a:prstClr val="white">
                  <a:shade val="50000"/>
                </a:prstClr>
              </a:solidFill>
            </a:endParaRPr>
          </a:p>
        </p:txBody>
      </p:sp>
      <p:sp>
        <p:nvSpPr>
          <p:cNvPr id="7" name="Slide Number Placeholder 6"/>
          <p:cNvSpPr>
            <a:spLocks noGrp="1"/>
          </p:cNvSpPr>
          <p:nvPr>
            <p:ph type="sldNum" sz="quarter" idx="12"/>
          </p:nvPr>
        </p:nvSpPr>
        <p:spPr/>
        <p:txBody>
          <a:bodyPr/>
          <a:lstStyle/>
          <a:p>
            <a:pPr>
              <a:defRPr/>
            </a:pPr>
            <a:fld id="{EC4B0E34-1D77-45F5-BCB5-EB33601B9043}" type="slidenum">
              <a:rPr lang="en-US" smtClean="0">
                <a:solidFill>
                  <a:prstClr val="white">
                    <a:shade val="50000"/>
                  </a:prstClr>
                </a:solidFill>
              </a:rPr>
              <a:pPr>
                <a:defRPr/>
              </a:pPr>
              <a:t>‹№›</a:t>
            </a:fld>
            <a:endParaRPr lang="en-US" dirty="0">
              <a:solidFill>
                <a:prstClr val="white">
                  <a:shade val="50000"/>
                </a:prstClr>
              </a:solidFill>
            </a:endParaRPr>
          </a:p>
        </p:txBody>
      </p:sp>
    </p:spTree>
    <p:extLst>
      <p:ext uri="{BB962C8B-B14F-4D97-AF65-F5344CB8AC3E}">
        <p14:creationId xmlns:p14="http://schemas.microsoft.com/office/powerpoint/2010/main" val="336441930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76BEB487-0874-439D-BC93-8FA61315372A}" type="datetimeFigureOut">
              <a:rPr lang="en-US" smtClean="0">
                <a:solidFill>
                  <a:prstClr val="white">
                    <a:shade val="50000"/>
                  </a:prstClr>
                </a:solidFill>
              </a:rPr>
              <a:pPr>
                <a:defRPr/>
              </a:pPr>
              <a:t>4/24/2024</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pPr>
              <a:defRPr/>
            </a:pPr>
            <a:fld id="{F1402174-2435-4FB5-849F-9C57850C0EC3}" type="slidenum">
              <a:rPr lang="en-US" smtClean="0">
                <a:solidFill>
                  <a:prstClr val="white">
                    <a:shade val="50000"/>
                  </a:prstClr>
                </a:solidFill>
              </a:rPr>
              <a:pPr>
                <a:defRPr/>
              </a:pPr>
              <a:t>‹№›</a:t>
            </a:fld>
            <a:endParaRPr lang="en-US" dirty="0">
              <a:solidFill>
                <a:prstClr val="white">
                  <a:shade val="50000"/>
                </a:prstClr>
              </a:solidFill>
            </a:endParaRPr>
          </a:p>
        </p:txBody>
      </p:sp>
    </p:spTree>
    <p:extLst>
      <p:ext uri="{BB962C8B-B14F-4D97-AF65-F5344CB8AC3E}">
        <p14:creationId xmlns:p14="http://schemas.microsoft.com/office/powerpoint/2010/main" val="364820903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B19C4029-22A2-4C9A-A9C6-08B62E957AD8}" type="datetimeFigureOut">
              <a:rPr lang="en-US" smtClean="0">
                <a:solidFill>
                  <a:prstClr val="white">
                    <a:shade val="50000"/>
                  </a:prstClr>
                </a:solidFill>
              </a:rPr>
              <a:pPr>
                <a:defRPr/>
              </a:pPr>
              <a:t>4/24/2024</a:t>
            </a:fld>
            <a:endParaRPr lang="en-US" dirty="0">
              <a:solidFill>
                <a:prstClr val="white">
                  <a:shade val="50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white">
                  <a:shade val="50000"/>
                </a:prstClr>
              </a:solidFill>
            </a:endParaRPr>
          </a:p>
        </p:txBody>
      </p:sp>
      <p:sp>
        <p:nvSpPr>
          <p:cNvPr id="6" name="Slide Number Placeholder 5"/>
          <p:cNvSpPr>
            <a:spLocks noGrp="1"/>
          </p:cNvSpPr>
          <p:nvPr>
            <p:ph type="sldNum" sz="quarter" idx="12"/>
          </p:nvPr>
        </p:nvSpPr>
        <p:spPr/>
        <p:txBody>
          <a:bodyPr/>
          <a:lstStyle/>
          <a:p>
            <a:pPr>
              <a:defRPr/>
            </a:pPr>
            <a:fld id="{2065785A-44F0-4FED-A4CF-4CDB2A6314F1}" type="slidenum">
              <a:rPr lang="en-US" smtClean="0">
                <a:solidFill>
                  <a:prstClr val="white">
                    <a:shade val="50000"/>
                  </a:prstClr>
                </a:solidFill>
              </a:rPr>
              <a:pPr>
                <a:defRPr/>
              </a:pPr>
              <a:t>‹№›</a:t>
            </a:fld>
            <a:endParaRPr lang="en-US" dirty="0">
              <a:solidFill>
                <a:prstClr val="white">
                  <a:shade val="50000"/>
                </a:prstClr>
              </a:solidFill>
            </a:endParaRPr>
          </a:p>
        </p:txBody>
      </p:sp>
    </p:spTree>
    <p:extLst>
      <p:ext uri="{BB962C8B-B14F-4D97-AF65-F5344CB8AC3E}">
        <p14:creationId xmlns:p14="http://schemas.microsoft.com/office/powerpoint/2010/main" val="123814225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089AE2-8B1F-4692-A7CB-DA6128D16682}" type="slidenum">
              <a:rPr lang="en-US"/>
              <a:pPr>
                <a:defRPr/>
              </a:pPr>
              <a:t>‹№›</a:t>
            </a:fld>
            <a:endParaRPr lang="en-US"/>
          </a:p>
        </p:txBody>
      </p:sp>
    </p:spTree>
    <p:extLst>
      <p:ext uri="{BB962C8B-B14F-4D97-AF65-F5344CB8AC3E}">
        <p14:creationId xmlns:p14="http://schemas.microsoft.com/office/powerpoint/2010/main" val="160550746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5836DE1-8177-40DC-A55F-12FDD8832D89}" type="slidenum">
              <a:rPr lang="en-US"/>
              <a:pPr>
                <a:defRPr/>
              </a:pPr>
              <a:t>‹№›</a:t>
            </a:fld>
            <a:endParaRPr lang="en-US"/>
          </a:p>
        </p:txBody>
      </p:sp>
    </p:spTree>
    <p:extLst>
      <p:ext uri="{BB962C8B-B14F-4D97-AF65-F5344CB8AC3E}">
        <p14:creationId xmlns:p14="http://schemas.microsoft.com/office/powerpoint/2010/main" val="113337512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87D3331-E513-4281-BABB-8FC9825203BB}" type="slidenum">
              <a:rPr lang="en-US"/>
              <a:pPr>
                <a:defRPr/>
              </a:pPr>
              <a:t>‹№›</a:t>
            </a:fld>
            <a:endParaRPr lang="en-US"/>
          </a:p>
        </p:txBody>
      </p:sp>
    </p:spTree>
    <p:extLst>
      <p:ext uri="{BB962C8B-B14F-4D97-AF65-F5344CB8AC3E}">
        <p14:creationId xmlns:p14="http://schemas.microsoft.com/office/powerpoint/2010/main" val="17231663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9707B9E-303F-4434-B87B-D6E4B5A31023}" type="slidenum">
              <a:rPr lang="en-US"/>
              <a:pPr>
                <a:defRPr/>
              </a:pPr>
              <a:t>‹№›</a:t>
            </a:fld>
            <a:endParaRPr lang="en-US"/>
          </a:p>
        </p:txBody>
      </p:sp>
    </p:spTree>
    <p:extLst>
      <p:ext uri="{BB962C8B-B14F-4D97-AF65-F5344CB8AC3E}">
        <p14:creationId xmlns:p14="http://schemas.microsoft.com/office/powerpoint/2010/main" val="175912810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CD8A246-D9C0-4586-83A5-2CF1DE5A538A}" type="slidenum">
              <a:rPr lang="en-US"/>
              <a:pPr>
                <a:defRPr/>
              </a:pPr>
              <a:t>‹№›</a:t>
            </a:fld>
            <a:endParaRPr lang="en-US"/>
          </a:p>
        </p:txBody>
      </p:sp>
    </p:spTree>
    <p:extLst>
      <p:ext uri="{BB962C8B-B14F-4D97-AF65-F5344CB8AC3E}">
        <p14:creationId xmlns:p14="http://schemas.microsoft.com/office/powerpoint/2010/main" val="229986249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42CE1B9-3783-4E21-868C-563FF8A8E5D1}" type="slidenum">
              <a:rPr lang="en-US"/>
              <a:pPr>
                <a:defRPr/>
              </a:pPr>
              <a:t>‹№›</a:t>
            </a:fld>
            <a:endParaRPr lang="en-US"/>
          </a:p>
        </p:txBody>
      </p:sp>
    </p:spTree>
    <p:extLst>
      <p:ext uri="{BB962C8B-B14F-4D97-AF65-F5344CB8AC3E}">
        <p14:creationId xmlns:p14="http://schemas.microsoft.com/office/powerpoint/2010/main" val="129300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2B7C7D9D-A43C-4D9E-8A00-892D47E3E39B}" type="datetimeFigureOut">
              <a:rPr lang="en-US" smtClean="0">
                <a:solidFill>
                  <a:prstClr val="white">
                    <a:shade val="50000"/>
                  </a:prstClr>
                </a:solidFill>
                <a:latin typeface="Calibri"/>
              </a:rPr>
              <a:pPr>
                <a:defRPr/>
              </a:pPr>
              <a:t>4/24/2024</a:t>
            </a:fld>
            <a:endParaRPr lang="en-US" dirty="0">
              <a:solidFill>
                <a:prstClr val="white">
                  <a:shade val="50000"/>
                </a:prstClr>
              </a:solidFill>
              <a:latin typeface="Calibri"/>
            </a:endParaRPr>
          </a:p>
        </p:txBody>
      </p:sp>
      <p:sp>
        <p:nvSpPr>
          <p:cNvPr id="6" name="Footer Placeholder 5"/>
          <p:cNvSpPr>
            <a:spLocks noGrp="1"/>
          </p:cNvSpPr>
          <p:nvPr>
            <p:ph type="ftr" sz="quarter" idx="11"/>
          </p:nvPr>
        </p:nvSpPr>
        <p:spPr/>
        <p:txBody>
          <a:bodyPr/>
          <a:lstStyle/>
          <a:p>
            <a:pPr>
              <a:defRPr/>
            </a:pPr>
            <a:endParaRPr lang="en-US" dirty="0">
              <a:solidFill>
                <a:prstClr val="white">
                  <a:shade val="50000"/>
                </a:prstClr>
              </a:solidFill>
              <a:latin typeface="Calibri"/>
            </a:endParaRPr>
          </a:p>
        </p:txBody>
      </p:sp>
      <p:sp>
        <p:nvSpPr>
          <p:cNvPr id="7" name="Slide Number Placeholder 6"/>
          <p:cNvSpPr>
            <a:spLocks noGrp="1"/>
          </p:cNvSpPr>
          <p:nvPr>
            <p:ph type="sldNum" sz="quarter" idx="12"/>
          </p:nvPr>
        </p:nvSpPr>
        <p:spPr/>
        <p:txBody>
          <a:bodyPr/>
          <a:lstStyle/>
          <a:p>
            <a:pPr>
              <a:defRPr/>
            </a:pPr>
            <a:fld id="{A9B46291-81DD-436B-B2B3-E56A94575FB9}" type="slidenum">
              <a:rPr lang="en-US" smtClean="0">
                <a:solidFill>
                  <a:prstClr val="white">
                    <a:shade val="50000"/>
                  </a:prstClr>
                </a:solidFill>
                <a:latin typeface="Calibri"/>
              </a:rPr>
              <a:pPr>
                <a:defRPr/>
              </a:pPr>
              <a:t>‹№›</a:t>
            </a:fld>
            <a:endParaRPr lang="en-US" dirty="0">
              <a:solidFill>
                <a:prstClr val="white">
                  <a:shade val="50000"/>
                </a:prstClr>
              </a:solidFill>
              <a:latin typeface="Calibri"/>
            </a:endParaRPr>
          </a:p>
        </p:txBody>
      </p:sp>
    </p:spTree>
    <p:extLst>
      <p:ext uri="{BB962C8B-B14F-4D97-AF65-F5344CB8AC3E}">
        <p14:creationId xmlns:p14="http://schemas.microsoft.com/office/powerpoint/2010/main" val="49782052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39701E3-9D6B-4629-B1CD-EA2EDB1CEBB5}" type="slidenum">
              <a:rPr lang="en-US"/>
              <a:pPr>
                <a:defRPr/>
              </a:pPr>
              <a:t>‹№›</a:t>
            </a:fld>
            <a:endParaRPr lang="en-US"/>
          </a:p>
        </p:txBody>
      </p:sp>
    </p:spTree>
    <p:extLst>
      <p:ext uri="{BB962C8B-B14F-4D97-AF65-F5344CB8AC3E}">
        <p14:creationId xmlns:p14="http://schemas.microsoft.com/office/powerpoint/2010/main" val="70270102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B9686B4-9756-47D4-8C44-B7ED22D97E73}" type="slidenum">
              <a:rPr lang="en-US"/>
              <a:pPr>
                <a:defRPr/>
              </a:pPr>
              <a:t>‹№›</a:t>
            </a:fld>
            <a:endParaRPr lang="en-US"/>
          </a:p>
        </p:txBody>
      </p:sp>
    </p:spTree>
    <p:extLst>
      <p:ext uri="{BB962C8B-B14F-4D97-AF65-F5344CB8AC3E}">
        <p14:creationId xmlns:p14="http://schemas.microsoft.com/office/powerpoint/2010/main" val="390829467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6911F3B-7A1E-47D7-AE44-CC26BB397F56}" type="slidenum">
              <a:rPr lang="en-US"/>
              <a:pPr>
                <a:defRPr/>
              </a:pPr>
              <a:t>‹№›</a:t>
            </a:fld>
            <a:endParaRPr lang="en-US"/>
          </a:p>
        </p:txBody>
      </p:sp>
    </p:spTree>
    <p:extLst>
      <p:ext uri="{BB962C8B-B14F-4D97-AF65-F5344CB8AC3E}">
        <p14:creationId xmlns:p14="http://schemas.microsoft.com/office/powerpoint/2010/main" val="221893459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585E59-CE72-4494-9FE9-04F340CD8191}" type="slidenum">
              <a:rPr lang="en-US"/>
              <a:pPr>
                <a:defRPr/>
              </a:pPr>
              <a:t>‹№›</a:t>
            </a:fld>
            <a:endParaRPr lang="en-US"/>
          </a:p>
        </p:txBody>
      </p:sp>
    </p:spTree>
    <p:extLst>
      <p:ext uri="{BB962C8B-B14F-4D97-AF65-F5344CB8AC3E}">
        <p14:creationId xmlns:p14="http://schemas.microsoft.com/office/powerpoint/2010/main" val="186557563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2799623-1AD4-41E3-83F8-778F5B333078}" type="slidenum">
              <a:rPr lang="en-US"/>
              <a:pPr>
                <a:defRPr/>
              </a:pPr>
              <a:t>‹№›</a:t>
            </a:fld>
            <a:endParaRPr lang="en-US"/>
          </a:p>
        </p:txBody>
      </p:sp>
    </p:spTree>
    <p:extLst>
      <p:ext uri="{BB962C8B-B14F-4D97-AF65-F5344CB8AC3E}">
        <p14:creationId xmlns:p14="http://schemas.microsoft.com/office/powerpoint/2010/main" val="2516407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8"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CDCB8315-246C-40C8-8729-8332C3484C3B}" type="datetimeFigureOut">
              <a:rPr lang="en-US" smtClean="0">
                <a:solidFill>
                  <a:prstClr val="white">
                    <a:shade val="50000"/>
                  </a:prstClr>
                </a:solidFill>
                <a:latin typeface="Calibri"/>
              </a:rPr>
              <a:pPr>
                <a:defRPr/>
              </a:pPr>
              <a:t>4/24/2024</a:t>
            </a:fld>
            <a:endParaRPr lang="en-US" dirty="0">
              <a:solidFill>
                <a:prstClr val="white">
                  <a:shade val="50000"/>
                </a:prstClr>
              </a:solidFill>
              <a:latin typeface="Calibri"/>
            </a:endParaRPr>
          </a:p>
        </p:txBody>
      </p:sp>
      <p:sp>
        <p:nvSpPr>
          <p:cNvPr id="8" name="Footer Placeholder 7"/>
          <p:cNvSpPr>
            <a:spLocks noGrp="1"/>
          </p:cNvSpPr>
          <p:nvPr>
            <p:ph type="ftr" sz="quarter" idx="11"/>
          </p:nvPr>
        </p:nvSpPr>
        <p:spPr/>
        <p:txBody>
          <a:bodyPr/>
          <a:lstStyle/>
          <a:p>
            <a:pPr>
              <a:defRPr/>
            </a:pPr>
            <a:endParaRPr lang="en-US" dirty="0">
              <a:solidFill>
                <a:prstClr val="white">
                  <a:shade val="50000"/>
                </a:prstClr>
              </a:solidFill>
              <a:latin typeface="Calibri"/>
            </a:endParaRPr>
          </a:p>
        </p:txBody>
      </p:sp>
      <p:sp>
        <p:nvSpPr>
          <p:cNvPr id="9" name="Slide Number Placeholder 8"/>
          <p:cNvSpPr>
            <a:spLocks noGrp="1"/>
          </p:cNvSpPr>
          <p:nvPr>
            <p:ph type="sldNum" sz="quarter" idx="12"/>
          </p:nvPr>
        </p:nvSpPr>
        <p:spPr/>
        <p:txBody>
          <a:bodyPr/>
          <a:lstStyle/>
          <a:p>
            <a:pPr>
              <a:defRPr/>
            </a:pPr>
            <a:fld id="{04F9D0F8-5E35-494B-9756-554F205CA957}" type="slidenum">
              <a:rPr lang="en-US" smtClean="0">
                <a:solidFill>
                  <a:prstClr val="white">
                    <a:shade val="50000"/>
                  </a:prstClr>
                </a:solidFill>
                <a:latin typeface="Calibri"/>
              </a:rPr>
              <a:pPr>
                <a:defRPr/>
              </a:pPr>
              <a:t>‹№›</a:t>
            </a:fld>
            <a:endParaRPr lang="en-US" dirty="0">
              <a:solidFill>
                <a:prstClr val="white">
                  <a:shade val="50000"/>
                </a:prstClr>
              </a:solidFill>
              <a:latin typeface="Calibri"/>
            </a:endParaRPr>
          </a:p>
        </p:txBody>
      </p:sp>
    </p:spTree>
    <p:extLst>
      <p:ext uri="{BB962C8B-B14F-4D97-AF65-F5344CB8AC3E}">
        <p14:creationId xmlns:p14="http://schemas.microsoft.com/office/powerpoint/2010/main" val="3470041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85530709-8DAD-442B-8933-0DB6B9814B26}" type="datetimeFigureOut">
              <a:rPr lang="en-US" smtClean="0">
                <a:solidFill>
                  <a:prstClr val="white">
                    <a:shade val="50000"/>
                  </a:prstClr>
                </a:solidFill>
                <a:latin typeface="Calibri"/>
              </a:rPr>
              <a:pPr>
                <a:defRPr/>
              </a:pPr>
              <a:t>4/24/2024</a:t>
            </a:fld>
            <a:endParaRPr lang="en-US" dirty="0">
              <a:solidFill>
                <a:prstClr val="white">
                  <a:shade val="50000"/>
                </a:prstClr>
              </a:solidFill>
              <a:latin typeface="Calibri"/>
            </a:endParaRPr>
          </a:p>
        </p:txBody>
      </p:sp>
      <p:sp>
        <p:nvSpPr>
          <p:cNvPr id="4" name="Footer Placeholder 3"/>
          <p:cNvSpPr>
            <a:spLocks noGrp="1"/>
          </p:cNvSpPr>
          <p:nvPr>
            <p:ph type="ftr" sz="quarter" idx="11"/>
          </p:nvPr>
        </p:nvSpPr>
        <p:spPr/>
        <p:txBody>
          <a:bodyPr/>
          <a:lstStyle/>
          <a:p>
            <a:pPr>
              <a:defRPr/>
            </a:pPr>
            <a:endParaRPr lang="en-US" dirty="0">
              <a:solidFill>
                <a:prstClr val="white">
                  <a:shade val="50000"/>
                </a:prstClr>
              </a:solidFill>
              <a:latin typeface="Calibri"/>
            </a:endParaRPr>
          </a:p>
        </p:txBody>
      </p:sp>
      <p:sp>
        <p:nvSpPr>
          <p:cNvPr id="5" name="Slide Number Placeholder 4"/>
          <p:cNvSpPr>
            <a:spLocks noGrp="1"/>
          </p:cNvSpPr>
          <p:nvPr>
            <p:ph type="sldNum" sz="quarter" idx="12"/>
          </p:nvPr>
        </p:nvSpPr>
        <p:spPr/>
        <p:txBody>
          <a:bodyPr/>
          <a:lstStyle/>
          <a:p>
            <a:pPr>
              <a:defRPr/>
            </a:pPr>
            <a:fld id="{6FEDA394-20A2-4421-A5A4-5FE406EBD699}" type="slidenum">
              <a:rPr lang="en-US" smtClean="0">
                <a:solidFill>
                  <a:prstClr val="white">
                    <a:shade val="50000"/>
                  </a:prstClr>
                </a:solidFill>
                <a:latin typeface="Calibri"/>
              </a:rPr>
              <a:pPr>
                <a:defRPr/>
              </a:pPr>
              <a:t>‹№›</a:t>
            </a:fld>
            <a:endParaRPr lang="en-US" dirty="0">
              <a:solidFill>
                <a:prstClr val="white">
                  <a:shade val="50000"/>
                </a:prstClr>
              </a:solidFill>
              <a:latin typeface="Calibri"/>
            </a:endParaRPr>
          </a:p>
        </p:txBody>
      </p:sp>
    </p:spTree>
    <p:extLst>
      <p:ext uri="{BB962C8B-B14F-4D97-AF65-F5344CB8AC3E}">
        <p14:creationId xmlns:p14="http://schemas.microsoft.com/office/powerpoint/2010/main" val="1618982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7E45856F-C2F6-4D86-BD47-D72E730C34BC}" type="datetimeFigureOut">
              <a:rPr lang="en-US" smtClean="0">
                <a:solidFill>
                  <a:prstClr val="white">
                    <a:shade val="50000"/>
                  </a:prstClr>
                </a:solidFill>
                <a:latin typeface="Calibri"/>
              </a:rPr>
              <a:pPr>
                <a:defRPr/>
              </a:pPr>
              <a:t>4/24/2024</a:t>
            </a:fld>
            <a:endParaRPr lang="en-US" dirty="0">
              <a:solidFill>
                <a:prstClr val="white">
                  <a:shade val="50000"/>
                </a:prstClr>
              </a:solidFill>
              <a:latin typeface="Calibri"/>
            </a:endParaRPr>
          </a:p>
        </p:txBody>
      </p:sp>
      <p:sp>
        <p:nvSpPr>
          <p:cNvPr id="3" name="Footer Placeholder 2"/>
          <p:cNvSpPr>
            <a:spLocks noGrp="1"/>
          </p:cNvSpPr>
          <p:nvPr>
            <p:ph type="ftr" sz="quarter" idx="11"/>
          </p:nvPr>
        </p:nvSpPr>
        <p:spPr/>
        <p:txBody>
          <a:bodyPr/>
          <a:lstStyle/>
          <a:p>
            <a:pPr>
              <a:defRPr/>
            </a:pPr>
            <a:endParaRPr lang="en-US" dirty="0">
              <a:solidFill>
                <a:prstClr val="white">
                  <a:shade val="50000"/>
                </a:prstClr>
              </a:solidFill>
              <a:latin typeface="Calibri"/>
            </a:endParaRPr>
          </a:p>
        </p:txBody>
      </p:sp>
      <p:sp>
        <p:nvSpPr>
          <p:cNvPr id="4" name="Slide Number Placeholder 3"/>
          <p:cNvSpPr>
            <a:spLocks noGrp="1"/>
          </p:cNvSpPr>
          <p:nvPr>
            <p:ph type="sldNum" sz="quarter" idx="12"/>
          </p:nvPr>
        </p:nvSpPr>
        <p:spPr/>
        <p:txBody>
          <a:bodyPr/>
          <a:lstStyle/>
          <a:p>
            <a:pPr>
              <a:defRPr/>
            </a:pPr>
            <a:fld id="{810DB9DD-CF93-461F-86AD-7EBD38CCAC72}" type="slidenum">
              <a:rPr lang="en-US" smtClean="0">
                <a:solidFill>
                  <a:prstClr val="white">
                    <a:shade val="50000"/>
                  </a:prstClr>
                </a:solidFill>
                <a:latin typeface="Calibri"/>
              </a:rPr>
              <a:pPr>
                <a:defRPr/>
              </a:pPr>
              <a:t>‹№›</a:t>
            </a:fld>
            <a:endParaRPr lang="en-US" dirty="0">
              <a:solidFill>
                <a:prstClr val="white">
                  <a:shade val="50000"/>
                </a:prstClr>
              </a:solidFill>
              <a:latin typeface="Calibri"/>
            </a:endParaRPr>
          </a:p>
        </p:txBody>
      </p:sp>
    </p:spTree>
    <p:extLst>
      <p:ext uri="{BB962C8B-B14F-4D97-AF65-F5344CB8AC3E}">
        <p14:creationId xmlns:p14="http://schemas.microsoft.com/office/powerpoint/2010/main" val="2375057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7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C6475EBD-C6BD-443A-936E-2B32EB143B17}" type="datetimeFigureOut">
              <a:rPr lang="en-US" smtClean="0">
                <a:solidFill>
                  <a:prstClr val="white">
                    <a:shade val="50000"/>
                  </a:prstClr>
                </a:solidFill>
                <a:latin typeface="Calibri"/>
              </a:rPr>
              <a:pPr>
                <a:defRPr/>
              </a:pPr>
              <a:t>4/24/2024</a:t>
            </a:fld>
            <a:endParaRPr lang="en-US" dirty="0">
              <a:solidFill>
                <a:prstClr val="white">
                  <a:shade val="50000"/>
                </a:prstClr>
              </a:solidFill>
              <a:latin typeface="Calibri"/>
            </a:endParaRPr>
          </a:p>
        </p:txBody>
      </p:sp>
      <p:sp>
        <p:nvSpPr>
          <p:cNvPr id="6" name="Footer Placeholder 5"/>
          <p:cNvSpPr>
            <a:spLocks noGrp="1"/>
          </p:cNvSpPr>
          <p:nvPr>
            <p:ph type="ftr" sz="quarter" idx="11"/>
          </p:nvPr>
        </p:nvSpPr>
        <p:spPr/>
        <p:txBody>
          <a:bodyPr/>
          <a:lstStyle/>
          <a:p>
            <a:pPr>
              <a:defRPr/>
            </a:pPr>
            <a:endParaRPr lang="en-US" dirty="0">
              <a:solidFill>
                <a:prstClr val="white">
                  <a:shade val="50000"/>
                </a:prstClr>
              </a:solidFill>
              <a:latin typeface="Calibri"/>
            </a:endParaRPr>
          </a:p>
        </p:txBody>
      </p:sp>
      <p:sp>
        <p:nvSpPr>
          <p:cNvPr id="7" name="Slide Number Placeholder 6"/>
          <p:cNvSpPr>
            <a:spLocks noGrp="1"/>
          </p:cNvSpPr>
          <p:nvPr>
            <p:ph type="sldNum" sz="quarter" idx="12"/>
          </p:nvPr>
        </p:nvSpPr>
        <p:spPr/>
        <p:txBody>
          <a:bodyPr/>
          <a:lstStyle/>
          <a:p>
            <a:pPr>
              <a:defRPr/>
            </a:pPr>
            <a:fld id="{E8FFCC2F-F915-4E4A-BBD7-13AC3E4B3506}" type="slidenum">
              <a:rPr lang="en-US" smtClean="0">
                <a:solidFill>
                  <a:prstClr val="white">
                    <a:shade val="50000"/>
                  </a:prstClr>
                </a:solidFill>
                <a:latin typeface="Calibri"/>
              </a:rPr>
              <a:pPr>
                <a:defRPr/>
              </a:pPr>
              <a:t>‹№›</a:t>
            </a:fld>
            <a:endParaRPr lang="en-US" dirty="0">
              <a:solidFill>
                <a:prstClr val="white">
                  <a:shade val="50000"/>
                </a:prstClr>
              </a:solidFill>
              <a:latin typeface="Calibri"/>
            </a:endParaRPr>
          </a:p>
        </p:txBody>
      </p:sp>
    </p:spTree>
    <p:extLst>
      <p:ext uri="{BB962C8B-B14F-4D97-AF65-F5344CB8AC3E}">
        <p14:creationId xmlns:p14="http://schemas.microsoft.com/office/powerpoint/2010/main" val="2847037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1F8A91BE-EB83-4B53-A648-D59AEA6C64A8}" type="datetimeFigureOut">
              <a:rPr lang="en-US" smtClean="0">
                <a:solidFill>
                  <a:prstClr val="white">
                    <a:shade val="50000"/>
                  </a:prstClr>
                </a:solidFill>
                <a:latin typeface="Calibri"/>
              </a:rPr>
              <a:pPr>
                <a:defRPr/>
              </a:pPr>
              <a:t>4/24/2024</a:t>
            </a:fld>
            <a:endParaRPr lang="en-US" dirty="0">
              <a:solidFill>
                <a:prstClr val="white">
                  <a:shade val="50000"/>
                </a:prstClr>
              </a:solidFill>
              <a:latin typeface="Calibri"/>
            </a:endParaRPr>
          </a:p>
        </p:txBody>
      </p:sp>
      <p:sp>
        <p:nvSpPr>
          <p:cNvPr id="6" name="Footer Placeholder 5"/>
          <p:cNvSpPr>
            <a:spLocks noGrp="1"/>
          </p:cNvSpPr>
          <p:nvPr>
            <p:ph type="ftr" sz="quarter" idx="11"/>
          </p:nvPr>
        </p:nvSpPr>
        <p:spPr/>
        <p:txBody>
          <a:bodyPr/>
          <a:lstStyle/>
          <a:p>
            <a:pPr>
              <a:defRPr/>
            </a:pPr>
            <a:endParaRPr lang="en-US" dirty="0">
              <a:solidFill>
                <a:prstClr val="white">
                  <a:shade val="50000"/>
                </a:prstClr>
              </a:solidFill>
              <a:latin typeface="Calibri"/>
            </a:endParaRPr>
          </a:p>
        </p:txBody>
      </p:sp>
      <p:sp>
        <p:nvSpPr>
          <p:cNvPr id="7" name="Slide Number Placeholder 6"/>
          <p:cNvSpPr>
            <a:spLocks noGrp="1"/>
          </p:cNvSpPr>
          <p:nvPr>
            <p:ph type="sldNum" sz="quarter" idx="12"/>
          </p:nvPr>
        </p:nvSpPr>
        <p:spPr/>
        <p:txBody>
          <a:bodyPr/>
          <a:lstStyle/>
          <a:p>
            <a:pPr>
              <a:defRPr/>
            </a:pPr>
            <a:fld id="{EC4B0E34-1D77-45F5-BCB5-EB33601B9043}" type="slidenum">
              <a:rPr lang="en-US" smtClean="0">
                <a:solidFill>
                  <a:prstClr val="white">
                    <a:shade val="50000"/>
                  </a:prstClr>
                </a:solidFill>
                <a:latin typeface="Calibri"/>
              </a:rPr>
              <a:pPr>
                <a:defRPr/>
              </a:pPr>
              <a:t>‹№›</a:t>
            </a:fld>
            <a:endParaRPr lang="en-US" dirty="0">
              <a:solidFill>
                <a:prstClr val="white">
                  <a:shade val="50000"/>
                </a:prstClr>
              </a:solidFill>
              <a:latin typeface="Calibri"/>
            </a:endParaRPr>
          </a:p>
        </p:txBody>
      </p:sp>
    </p:spTree>
    <p:extLst>
      <p:ext uri="{BB962C8B-B14F-4D97-AF65-F5344CB8AC3E}">
        <p14:creationId xmlns:p14="http://schemas.microsoft.com/office/powerpoint/2010/main" val="2862381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5.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6.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76"/>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7EC715-17B2-4E15-A8B4-CBFFA8351244}" type="datetimeFigureOut">
              <a:rPr lang="en-US" smtClean="0">
                <a:solidFill>
                  <a:prstClr val="black">
                    <a:tint val="75000"/>
                  </a:prstClr>
                </a:solidFill>
                <a:latin typeface="Calibri"/>
              </a:rPr>
              <a:pPr/>
              <a:t>4/24/2024</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7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76"/>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07E5B9-FD2D-4982-8ADF-1C99D929096A}"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706401779"/>
      </p:ext>
    </p:extLst>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 id="2147483883" r:id="rId5"/>
    <p:sldLayoutId id="2147483884" r:id="rId6"/>
    <p:sldLayoutId id="2147483885" r:id="rId7"/>
    <p:sldLayoutId id="2147483886" r:id="rId8"/>
    <p:sldLayoutId id="2147483887" r:id="rId9"/>
    <p:sldLayoutId id="2147483888" r:id="rId10"/>
    <p:sldLayoutId id="214748388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76"/>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7EC715-17B2-4E15-A8B4-CBFFA8351244}" type="datetimeFigureOut">
              <a:rPr lang="en-US" smtClean="0">
                <a:solidFill>
                  <a:prstClr val="black">
                    <a:tint val="75000"/>
                  </a:prstClr>
                </a:solidFill>
                <a:latin typeface="Calibri"/>
              </a:rPr>
              <a:pPr/>
              <a:t>4/24/2024</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7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76"/>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07E5B9-FD2D-4982-8ADF-1C99D929096A}"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65241842"/>
      </p:ext>
    </p:extLst>
  </p:cSld>
  <p:clrMap bg1="lt1" tx1="dk1" bg2="lt2" tx2="dk2" accent1="accent1" accent2="accent2" accent3="accent3" accent4="accent4" accent5="accent5" accent6="accent6" hlink="hlink" folHlink="folHlink"/>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76"/>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7EC715-17B2-4E15-A8B4-CBFFA8351244}" type="datetimeFigureOut">
              <a:rPr lang="en-US" smtClean="0">
                <a:solidFill>
                  <a:prstClr val="black">
                    <a:tint val="75000"/>
                  </a:prstClr>
                </a:solidFill>
              </a:rPr>
              <a:pPr/>
              <a:t>4/24/2024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7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76"/>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07E5B9-FD2D-4982-8ADF-1C99D92909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27510448"/>
      </p:ext>
    </p:extLst>
  </p:cSld>
  <p:clrMap bg1="lt1" tx1="dk1" bg2="lt2" tx2="dk2" accent1="accent1" accent2="accent2" accent3="accent3" accent4="accent4" accent5="accent5" accent6="accent6" hlink="hlink" folHlink="folHlink"/>
  <p:sldLayoutIdLst>
    <p:sldLayoutId id="2147484101" r:id="rId1"/>
    <p:sldLayoutId id="2147484102" r:id="rId2"/>
    <p:sldLayoutId id="2147484103" r:id="rId3"/>
    <p:sldLayoutId id="2147484104" r:id="rId4"/>
    <p:sldLayoutId id="2147484105" r:id="rId5"/>
    <p:sldLayoutId id="2147484106" r:id="rId6"/>
    <p:sldLayoutId id="2147484107" r:id="rId7"/>
    <p:sldLayoutId id="2147484108" r:id="rId8"/>
    <p:sldLayoutId id="2147484109" r:id="rId9"/>
    <p:sldLayoutId id="2147484110" r:id="rId10"/>
    <p:sldLayoutId id="214748411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76"/>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7EC715-17B2-4E15-A8B4-CBFFA8351244}" type="datetimeFigureOut">
              <a:rPr lang="en-US" smtClean="0"/>
              <a:pPr/>
              <a:t>4/24/2024</a:t>
            </a:fld>
            <a:endParaRPr lang="en-US"/>
          </a:p>
        </p:txBody>
      </p:sp>
      <p:sp>
        <p:nvSpPr>
          <p:cNvPr id="5" name="Footer Placeholder 4"/>
          <p:cNvSpPr>
            <a:spLocks noGrp="1"/>
          </p:cNvSpPr>
          <p:nvPr>
            <p:ph type="ftr" sz="quarter" idx="3"/>
          </p:nvPr>
        </p:nvSpPr>
        <p:spPr>
          <a:xfrm>
            <a:off x="3124200" y="635637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76"/>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07E5B9-FD2D-4982-8ADF-1C99D929096A}" type="slidenum">
              <a:rPr lang="en-US" smtClean="0"/>
              <a:pPr/>
              <a:t>‹№›</a:t>
            </a:fld>
            <a:endParaRPr lang="en-US"/>
          </a:p>
        </p:txBody>
      </p:sp>
    </p:spTree>
    <p:extLst>
      <p:ext uri="{BB962C8B-B14F-4D97-AF65-F5344CB8AC3E}">
        <p14:creationId xmlns:p14="http://schemas.microsoft.com/office/powerpoint/2010/main" val="2283392220"/>
      </p:ext>
    </p:extLst>
  </p:cSld>
  <p:clrMap bg1="lt1" tx1="dk1" bg2="lt2" tx2="dk2" accent1="accent1" accent2="accent2" accent3="accent3" accent4="accent4" accent5="accent5" accent6="accent6" hlink="hlink" folHlink="folHlink"/>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7EC715-17B2-4E15-A8B4-CBFFA8351244}" type="datetimeFigureOut">
              <a:rPr lang="en-US" smtClean="0"/>
              <a:pPr/>
              <a:t>4/24/2024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07E5B9-FD2D-4982-8ADF-1C99D929096A}" type="slidenum">
              <a:rPr lang="en-US" smtClean="0"/>
              <a:pPr/>
              <a:t>‹№›</a:t>
            </a:fld>
            <a:endParaRPr lang="en-US"/>
          </a:p>
        </p:txBody>
      </p:sp>
    </p:spTree>
    <p:extLst>
      <p:ext uri="{BB962C8B-B14F-4D97-AF65-F5344CB8AC3E}">
        <p14:creationId xmlns:p14="http://schemas.microsoft.com/office/powerpoint/2010/main" val="3835343817"/>
      </p:ext>
    </p:extLst>
  </p:cSld>
  <p:clrMap bg1="lt1" tx1="dk1" bg2="lt2" tx2="dk2" accent1="accent1" accent2="accent2" accent3="accent3" accent4="accent4" accent5="accent5" accent6="accent6" hlink="hlink" folHlink="folHlink"/>
  <p:sldLayoutIdLst>
    <p:sldLayoutId id="2147497154" r:id="rId1"/>
    <p:sldLayoutId id="2147497155" r:id="rId2"/>
    <p:sldLayoutId id="2147497156" r:id="rId3"/>
    <p:sldLayoutId id="2147497157" r:id="rId4"/>
    <p:sldLayoutId id="2147497158" r:id="rId5"/>
    <p:sldLayoutId id="2147497159" r:id="rId6"/>
    <p:sldLayoutId id="2147497160" r:id="rId7"/>
    <p:sldLayoutId id="2147497161" r:id="rId8"/>
    <p:sldLayoutId id="2147497162" r:id="rId9"/>
    <p:sldLayoutId id="2147497163" r:id="rId10"/>
    <p:sldLayoutId id="214749716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charset="0"/>
              </a:defRPr>
            </a:lvl1pPr>
          </a:lstStyle>
          <a:p>
            <a:pPr>
              <a:defRPr/>
            </a:pPr>
            <a:fld id="{F9F56256-E423-42FE-B709-B15E4227DBF0}" type="slidenum">
              <a:rPr lang="en-US"/>
              <a:pPr>
                <a:defRPr/>
              </a:pPr>
              <a:t>‹№›</a:t>
            </a:fld>
            <a:endParaRPr lang="en-US"/>
          </a:p>
        </p:txBody>
      </p:sp>
    </p:spTree>
    <p:extLst>
      <p:ext uri="{BB962C8B-B14F-4D97-AF65-F5344CB8AC3E}">
        <p14:creationId xmlns:p14="http://schemas.microsoft.com/office/powerpoint/2010/main" val="971010466"/>
      </p:ext>
    </p:extLst>
  </p:cSld>
  <p:clrMap bg1="lt1" tx1="dk1" bg2="lt2" tx2="dk2" accent1="accent1" accent2="accent2" accent3="accent3" accent4="accent4" accent5="accent5" accent6="accent6" hlink="hlink" folHlink="folHlink"/>
  <p:sldLayoutIdLst>
    <p:sldLayoutId id="2147498451" r:id="rId1"/>
    <p:sldLayoutId id="2147498452" r:id="rId2"/>
    <p:sldLayoutId id="2147498453" r:id="rId3"/>
    <p:sldLayoutId id="2147498454" r:id="rId4"/>
    <p:sldLayoutId id="2147498455" r:id="rId5"/>
    <p:sldLayoutId id="2147498456" r:id="rId6"/>
    <p:sldLayoutId id="2147498457" r:id="rId7"/>
    <p:sldLayoutId id="2147498458" r:id="rId8"/>
    <p:sldLayoutId id="2147498459" r:id="rId9"/>
    <p:sldLayoutId id="2147498460" r:id="rId10"/>
    <p:sldLayoutId id="214749846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0.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0.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0.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0.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65B0"/>
        </a:solidFill>
        <a:effectLst/>
      </p:bgPr>
    </p:bg>
    <p:spTree>
      <p:nvGrpSpPr>
        <p:cNvPr id="1" name=""/>
        <p:cNvGrpSpPr/>
        <p:nvPr/>
      </p:nvGrpSpPr>
      <p:grpSpPr>
        <a:xfrm>
          <a:off x="0" y="0"/>
          <a:ext cx="0" cy="0"/>
          <a:chOff x="0" y="0"/>
          <a:chExt cx="0" cy="0"/>
        </a:xfrm>
      </p:grpSpPr>
      <p:pic>
        <p:nvPicPr>
          <p:cNvPr id="2050" name="Picture 1028" descr="C:\Kitty\Unity in Naperville\Mission Vision\Path of Divine Potential poster.jpg"/>
          <p:cNvPicPr>
            <a:picLocks noChangeAspect="1" noChangeArrowheads="1"/>
          </p:cNvPicPr>
          <p:nvPr/>
        </p:nvPicPr>
        <p:blipFill>
          <a:blip r:embed="rId2" cstate="print"/>
          <a:srcRect/>
          <a:stretch>
            <a:fillRect/>
          </a:stretch>
        </p:blipFill>
        <p:spPr bwMode="auto">
          <a:xfrm>
            <a:off x="1905000" y="0"/>
            <a:ext cx="5713413" cy="68580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81E7D6"/>
        </a:solidFill>
        <a:effectLst/>
      </p:bgPr>
    </p:bg>
    <p:spTree>
      <p:nvGrpSpPr>
        <p:cNvPr id="1" name=""/>
        <p:cNvGrpSpPr/>
        <p:nvPr/>
      </p:nvGrpSpPr>
      <p:grpSpPr>
        <a:xfrm>
          <a:off x="0" y="0"/>
          <a:ext cx="0" cy="0"/>
          <a:chOff x="0" y="0"/>
          <a:chExt cx="0" cy="0"/>
        </a:xfrm>
      </p:grpSpPr>
      <p:sp>
        <p:nvSpPr>
          <p:cNvPr id="3" name="Rectangle 2"/>
          <p:cNvSpPr/>
          <p:nvPr/>
        </p:nvSpPr>
        <p:spPr>
          <a:xfrm>
            <a:off x="4550680" y="190817"/>
            <a:ext cx="4579088" cy="6494085"/>
          </a:xfrm>
          <a:prstGeom prst="rect">
            <a:avLst/>
          </a:prstGeom>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srgbClr val="004635"/>
                </a:solidFill>
                <a:effectLst>
                  <a:outerShdw blurRad="38100" dist="38100" dir="2700000" algn="tl">
                    <a:srgbClr val="000000">
                      <a:alpha val="43137"/>
                    </a:srgbClr>
                  </a:outerShdw>
                </a:effectLst>
                <a:uLnTx/>
                <a:uFillTx/>
                <a:latin typeface="Calibri" pitchFamily="34" charset="0"/>
                <a:ea typeface="+mn-ea"/>
                <a:cs typeface="+mn-cs"/>
              </a:rPr>
              <a:t>O Divine Master, grant that I may seek not so much to be consoled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srgbClr val="004635"/>
                </a:solidFill>
                <a:effectLst>
                  <a:outerShdw blurRad="38100" dist="38100" dir="2700000" algn="tl">
                    <a:srgbClr val="000000">
                      <a:alpha val="43137"/>
                    </a:srgbClr>
                  </a:outerShdw>
                </a:effectLst>
                <a:uLnTx/>
                <a:uFillTx/>
                <a:latin typeface="Calibri" pitchFamily="34" charset="0"/>
                <a:ea typeface="+mn-ea"/>
                <a:cs typeface="+mn-cs"/>
              </a:rPr>
              <a:t>as to console,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srgbClr val="004635"/>
                </a:solidFill>
                <a:effectLst>
                  <a:outerShdw blurRad="38100" dist="38100" dir="2700000" algn="tl">
                    <a:srgbClr val="000000">
                      <a:alpha val="43137"/>
                    </a:srgbClr>
                  </a:outerShdw>
                </a:effectLst>
                <a:uLnTx/>
                <a:uFillTx/>
                <a:latin typeface="Calibri" pitchFamily="34" charset="0"/>
                <a:ea typeface="+mn-ea"/>
                <a:cs typeface="+mn-cs"/>
              </a:rPr>
              <a:t>to be understood as to understand, to be loved, as to love.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srgbClr val="004635"/>
                </a:solidFill>
                <a:effectLst>
                  <a:outerShdw blurRad="38100" dist="38100" dir="2700000" algn="tl">
                    <a:srgbClr val="000000">
                      <a:alpha val="43137"/>
                    </a:srgbClr>
                  </a:outerShdw>
                </a:effectLst>
                <a:uLnTx/>
                <a:uFillTx/>
                <a:latin typeface="Calibri" pitchFamily="34" charset="0"/>
                <a:ea typeface="+mn-ea"/>
                <a:cs typeface="+mn-cs"/>
              </a:rPr>
              <a:t>For it is in giving that we receive, It is in pardoning that we are pardoned,</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srgbClr val="004635"/>
                </a:solidFill>
                <a:effectLst>
                  <a:outerShdw blurRad="38100" dist="38100" dir="2700000" algn="tl">
                    <a:srgbClr val="000000">
                      <a:alpha val="43137"/>
                    </a:srgbClr>
                  </a:outerShdw>
                </a:effectLst>
                <a:uLnTx/>
                <a:uFillTx/>
                <a:latin typeface="Calibri" pitchFamily="34" charset="0"/>
                <a:ea typeface="+mn-ea"/>
                <a:cs typeface="+mn-cs"/>
              </a:rPr>
              <a:t>It is in dying to self that we are born to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srgbClr val="004635"/>
                </a:solidFill>
                <a:effectLst>
                  <a:outerShdw blurRad="38100" dist="38100" dir="2700000" algn="tl">
                    <a:srgbClr val="000000">
                      <a:alpha val="43137"/>
                    </a:srgbClr>
                  </a:outerShdw>
                </a:effectLst>
                <a:uLnTx/>
                <a:uFillTx/>
                <a:latin typeface="Calibri" pitchFamily="34" charset="0"/>
                <a:ea typeface="+mn-ea"/>
                <a:cs typeface="+mn-cs"/>
              </a:rPr>
              <a:t>eternal life.</a:t>
            </a:r>
          </a:p>
        </p:txBody>
      </p:sp>
      <p:pic>
        <p:nvPicPr>
          <p:cNvPr id="4" name="Picture 3" descr="A river flowing through a forest&#10;&#10;Description automatically generated">
            <a:extLst>
              <a:ext uri="{FF2B5EF4-FFF2-40B4-BE49-F238E27FC236}">
                <a16:creationId xmlns:a16="http://schemas.microsoft.com/office/drawing/2014/main" id="{9EFA85E5-BD60-3AC4-0C51-EC93D69A3B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32" y="8860"/>
            <a:ext cx="4564856" cy="6858000"/>
          </a:xfrm>
          <a:prstGeom prst="rect">
            <a:avLst/>
          </a:prstGeom>
        </p:spPr>
      </p:pic>
    </p:spTree>
    <p:extLst>
      <p:ext uri="{BB962C8B-B14F-4D97-AF65-F5344CB8AC3E}">
        <p14:creationId xmlns:p14="http://schemas.microsoft.com/office/powerpoint/2010/main" val="3428055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81E7D6"/>
        </a:solidFill>
        <a:effectLst/>
      </p:bgPr>
    </p:bg>
    <p:spTree>
      <p:nvGrpSpPr>
        <p:cNvPr id="1" name=""/>
        <p:cNvGrpSpPr/>
        <p:nvPr/>
      </p:nvGrpSpPr>
      <p:grpSpPr>
        <a:xfrm>
          <a:off x="0" y="0"/>
          <a:ext cx="0" cy="0"/>
          <a:chOff x="0" y="0"/>
          <a:chExt cx="0" cy="0"/>
        </a:xfrm>
      </p:grpSpPr>
      <p:sp>
        <p:nvSpPr>
          <p:cNvPr id="3" name="Rectangle 2"/>
          <p:cNvSpPr/>
          <p:nvPr/>
        </p:nvSpPr>
        <p:spPr>
          <a:xfrm>
            <a:off x="4550680" y="1752600"/>
            <a:ext cx="4579088" cy="3785652"/>
          </a:xfrm>
          <a:prstGeom prst="rect">
            <a:avLst/>
          </a:prstGeom>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srgbClr val="004635"/>
                </a:solidFill>
                <a:effectLst>
                  <a:outerShdw blurRad="38100" dist="38100" dir="2700000" algn="tl">
                    <a:srgbClr val="000000">
                      <a:alpha val="43137"/>
                    </a:srgbClr>
                  </a:outerShdw>
                </a:effectLst>
                <a:uLnTx/>
                <a:uFillTx/>
                <a:latin typeface="Calibri" pitchFamily="34" charset="0"/>
                <a:ea typeface="+mn-ea"/>
                <a:cs typeface="+mn-cs"/>
              </a:rPr>
              <a:t>We love you,</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srgbClr val="004635"/>
                </a:solidFill>
                <a:effectLst>
                  <a:outerShdw blurRad="38100" dist="38100" dir="2700000" algn="tl">
                    <a:srgbClr val="000000">
                      <a:alpha val="43137"/>
                    </a:srgbClr>
                  </a:outerShdw>
                </a:effectLst>
                <a:uLnTx/>
                <a:uFillTx/>
                <a:latin typeface="Calibri" pitchFamily="34" charset="0"/>
                <a:ea typeface="+mn-ea"/>
                <a:cs typeface="+mn-cs"/>
              </a:rPr>
              <a:t>we bless you,</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srgbClr val="004635"/>
                </a:solidFill>
                <a:effectLst>
                  <a:outerShdw blurRad="38100" dist="38100" dir="2700000" algn="tl">
                    <a:srgbClr val="000000">
                      <a:alpha val="43137"/>
                    </a:srgbClr>
                  </a:outerShdw>
                </a:effectLst>
                <a:uLnTx/>
                <a:uFillTx/>
                <a:latin typeface="Calibri" pitchFamily="34" charset="0"/>
                <a:ea typeface="+mn-ea"/>
                <a:cs typeface="+mn-cs"/>
              </a:rPr>
              <a:t>we appreciate you,</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srgbClr val="004635"/>
                </a:solidFill>
                <a:effectLst>
                  <a:outerShdw blurRad="38100" dist="38100" dir="2700000" algn="tl">
                    <a:srgbClr val="000000">
                      <a:alpha val="43137"/>
                    </a:srgbClr>
                  </a:outerShdw>
                </a:effectLst>
                <a:uLnTx/>
                <a:uFillTx/>
                <a:latin typeface="Calibri" pitchFamily="34" charset="0"/>
                <a:ea typeface="+mn-ea"/>
                <a:cs typeface="+mn-cs"/>
              </a:rPr>
              <a:t>and we behold</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srgbClr val="004635"/>
                </a:solidFill>
                <a:effectLst>
                  <a:outerShdw blurRad="38100" dist="38100" dir="2700000" algn="tl">
                    <a:srgbClr val="000000">
                      <a:alpha val="43137"/>
                    </a:srgbClr>
                  </a:outerShdw>
                </a:effectLst>
                <a:uLnTx/>
                <a:uFillTx/>
                <a:latin typeface="Calibri" pitchFamily="34" charset="0"/>
                <a:ea typeface="+mn-ea"/>
                <a:cs typeface="+mn-cs"/>
              </a:rPr>
              <a:t>the Christ</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srgbClr val="004635"/>
                </a:solidFill>
                <a:effectLst>
                  <a:outerShdw blurRad="38100" dist="38100" dir="2700000" algn="tl">
                    <a:srgbClr val="000000">
                      <a:alpha val="43137"/>
                    </a:srgbClr>
                  </a:outerShdw>
                </a:effectLst>
                <a:uLnTx/>
                <a:uFillTx/>
                <a:latin typeface="Calibri" pitchFamily="34" charset="0"/>
                <a:ea typeface="+mn-ea"/>
                <a:cs typeface="+mn-cs"/>
              </a:rPr>
              <a:t>living as you.</a:t>
            </a:r>
          </a:p>
        </p:txBody>
      </p:sp>
      <p:pic>
        <p:nvPicPr>
          <p:cNvPr id="4" name="Picture 3" descr="A river flowing through a forest&#10;&#10;Description automatically generated">
            <a:extLst>
              <a:ext uri="{FF2B5EF4-FFF2-40B4-BE49-F238E27FC236}">
                <a16:creationId xmlns:a16="http://schemas.microsoft.com/office/drawing/2014/main" id="{9EFA85E5-BD60-3AC4-0C51-EC93D69A3B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32" y="8860"/>
            <a:ext cx="4564856" cy="6858000"/>
          </a:xfrm>
          <a:prstGeom prst="rect">
            <a:avLst/>
          </a:prstGeom>
        </p:spPr>
      </p:pic>
    </p:spTree>
    <p:extLst>
      <p:ext uri="{BB962C8B-B14F-4D97-AF65-F5344CB8AC3E}">
        <p14:creationId xmlns:p14="http://schemas.microsoft.com/office/powerpoint/2010/main" val="17670392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1A8876"/>
        </a:solidFill>
        <a:effectLst/>
      </p:bgPr>
    </p:bg>
    <p:spTree>
      <p:nvGrpSpPr>
        <p:cNvPr id="1" name=""/>
        <p:cNvGrpSpPr/>
        <p:nvPr/>
      </p:nvGrpSpPr>
      <p:grpSpPr>
        <a:xfrm>
          <a:off x="0" y="0"/>
          <a:ext cx="0" cy="0"/>
          <a:chOff x="0" y="0"/>
          <a:chExt cx="0" cy="0"/>
        </a:xfrm>
      </p:grpSpPr>
      <p:pic>
        <p:nvPicPr>
          <p:cNvPr id="5" name="Picture 4" descr="A waterfall and a pool of water&#10;&#10;Description automatically generated">
            <a:extLst>
              <a:ext uri="{FF2B5EF4-FFF2-40B4-BE49-F238E27FC236}">
                <a16:creationId xmlns:a16="http://schemas.microsoft.com/office/drawing/2014/main" id="{AA7ABC54-D8BB-3460-BDDA-22DF83ED1C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265"/>
            <a:ext cx="5486400" cy="6858000"/>
          </a:xfrm>
          <a:prstGeom prst="rect">
            <a:avLst/>
          </a:prstGeom>
        </p:spPr>
      </p:pic>
      <p:sp>
        <p:nvSpPr>
          <p:cNvPr id="3" name="Rectangle 2"/>
          <p:cNvSpPr/>
          <p:nvPr/>
        </p:nvSpPr>
        <p:spPr>
          <a:xfrm>
            <a:off x="3733800" y="1295400"/>
            <a:ext cx="4419600" cy="2800767"/>
          </a:xfrm>
          <a:prstGeom prst="rect">
            <a:avLst/>
          </a:prstGeom>
          <a:solidFill>
            <a:srgbClr val="86E2D0"/>
          </a:solidFill>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1" i="0" u="none" strike="noStrike" kern="1200" cap="none" spc="0" normalizeH="0" baseline="0" noProof="0" dirty="0">
                <a:ln>
                  <a:noFill/>
                </a:ln>
                <a:solidFill>
                  <a:srgbClr val="167061"/>
                </a:solidFill>
                <a:effectLst>
                  <a:outerShdw blurRad="38100" dist="38100" dir="2700000" algn="tl">
                    <a:srgbClr val="000000">
                      <a:alpha val="43137"/>
                    </a:srgbClr>
                  </a:outerShdw>
                </a:effectLst>
                <a:uLnTx/>
                <a:uFillTx/>
                <a:latin typeface="Calibri" pitchFamily="34" charset="0"/>
                <a:ea typeface="+mn-ea"/>
                <a:cs typeface="+mn-cs"/>
              </a:rPr>
              <a:t>I am generous with praise, gratitude and encouragement.  </a:t>
            </a:r>
          </a:p>
        </p:txBody>
      </p:sp>
    </p:spTree>
    <p:extLst>
      <p:ext uri="{BB962C8B-B14F-4D97-AF65-F5344CB8AC3E}">
        <p14:creationId xmlns:p14="http://schemas.microsoft.com/office/powerpoint/2010/main" val="16871107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62AC"/>
        </a:solidFill>
        <a:effectLst/>
      </p:bgPr>
    </p:bg>
    <p:spTree>
      <p:nvGrpSpPr>
        <p:cNvPr id="1" name=""/>
        <p:cNvGrpSpPr/>
        <p:nvPr/>
      </p:nvGrpSpPr>
      <p:grpSpPr>
        <a:xfrm>
          <a:off x="0" y="0"/>
          <a:ext cx="0" cy="0"/>
          <a:chOff x="0" y="0"/>
          <a:chExt cx="0" cy="0"/>
        </a:xfrm>
      </p:grpSpPr>
      <p:pic>
        <p:nvPicPr>
          <p:cNvPr id="11266" name="Picture 1028" descr="C:\Kitty\Unity in Naperville\Mission Vision\Path of Divine Potential poster.jpg"/>
          <p:cNvPicPr>
            <a:picLocks noChangeAspect="1" noChangeArrowheads="1"/>
          </p:cNvPicPr>
          <p:nvPr/>
        </p:nvPicPr>
        <p:blipFill>
          <a:blip r:embed="rId2" cstate="print"/>
          <a:srcRect/>
          <a:stretch>
            <a:fillRect/>
          </a:stretch>
        </p:blipFill>
        <p:spPr bwMode="auto">
          <a:xfrm>
            <a:off x="1905000" y="0"/>
            <a:ext cx="5713413" cy="68580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62AC"/>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C64EA85-A695-D959-C062-5F73A3F119AF}"/>
              </a:ext>
            </a:extLst>
          </p:cNvPr>
          <p:cNvSpPr txBox="1"/>
          <p:nvPr/>
        </p:nvSpPr>
        <p:spPr>
          <a:xfrm>
            <a:off x="1028700" y="1967061"/>
            <a:ext cx="7086600" cy="2923877"/>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1200" cap="none" spc="0" normalizeH="0" baseline="0" noProof="0" dirty="0">
                <a:ln>
                  <a:noFill/>
                </a:ln>
                <a:solidFill>
                  <a:srgbClr val="FFFFFF"/>
                </a:solidFill>
                <a:effectLst/>
                <a:uLnTx/>
                <a:uFillTx/>
                <a:latin typeface="Arial" panose="020B0604020202020204" pitchFamily="34" charset="0"/>
                <a:ea typeface="+mn-ea"/>
                <a:cs typeface="Times New Roman" panose="02020603050405020304" pitchFamily="18" charset="0"/>
              </a:rPr>
              <a:t>If your actions inspire others</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1200" cap="none" spc="0" normalizeH="0" baseline="0" noProof="0" dirty="0">
                <a:ln>
                  <a:noFill/>
                </a:ln>
                <a:solidFill>
                  <a:srgbClr val="FFFFFF"/>
                </a:solidFill>
                <a:effectLst/>
                <a:uLnTx/>
                <a:uFillTx/>
                <a:latin typeface="Arial" panose="020B0604020202020204" pitchFamily="34" charset="0"/>
                <a:ea typeface="+mn-ea"/>
                <a:cs typeface="Times New Roman" panose="02020603050405020304" pitchFamily="18" charset="0"/>
              </a:rPr>
              <a:t>to dream more, learn more,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1200" cap="none" spc="0" normalizeH="0" baseline="0" noProof="0" dirty="0">
                <a:ln>
                  <a:noFill/>
                </a:ln>
                <a:solidFill>
                  <a:srgbClr val="FFFFFF"/>
                </a:solidFill>
                <a:effectLst/>
                <a:uLnTx/>
                <a:uFillTx/>
                <a:latin typeface="Arial" panose="020B0604020202020204" pitchFamily="34" charset="0"/>
                <a:ea typeface="+mn-ea"/>
                <a:cs typeface="Times New Roman" panose="02020603050405020304" pitchFamily="18" charset="0"/>
              </a:rPr>
              <a:t>do more and become more, you are a leader.</a:t>
            </a:r>
            <a:endParaRPr kumimoji="0" lang="en-US" sz="3600" b="1" i="0" u="none" strike="noStrike" kern="1200" cap="none" spc="0" normalizeH="0" baseline="0" noProof="0" dirty="0">
              <a:ln>
                <a:noFill/>
              </a:ln>
              <a:solidFill>
                <a:srgbClr val="FFFFFF">
                  <a:lumMod val="95000"/>
                </a:srgbClr>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dirty="0">
              <a:ln>
                <a:noFill/>
              </a:ln>
              <a:solidFill>
                <a:srgbClr val="FFFFFF">
                  <a:lumMod val="95000"/>
                </a:srgbClr>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srgbClr val="FFFFFF">
                    <a:lumMod val="95000"/>
                  </a:srgbClr>
                </a:solidFill>
                <a:effectLst/>
                <a:uLnTx/>
                <a:uFillTx/>
                <a:latin typeface="Arial" panose="020B0604020202020204" pitchFamily="34" charset="0"/>
                <a:ea typeface="+mn-ea"/>
                <a:cs typeface="Arial" panose="020B0604020202020204" pitchFamily="34" charset="0"/>
              </a:rPr>
              <a:t>John Quincy Adams</a:t>
            </a:r>
          </a:p>
        </p:txBody>
      </p:sp>
    </p:spTree>
    <p:extLst>
      <p:ext uri="{BB962C8B-B14F-4D97-AF65-F5344CB8AC3E}">
        <p14:creationId xmlns:p14="http://schemas.microsoft.com/office/powerpoint/2010/main" val="933600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62AC"/>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C64EA85-A695-D959-C062-5F73A3F119AF}"/>
              </a:ext>
            </a:extLst>
          </p:cNvPr>
          <p:cNvSpPr txBox="1"/>
          <p:nvPr/>
        </p:nvSpPr>
        <p:spPr>
          <a:xfrm>
            <a:off x="1028700" y="2286000"/>
            <a:ext cx="7086600" cy="2616101"/>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1200" cap="none" spc="0" normalizeH="0" baseline="0" noProof="0" dirty="0">
                <a:ln>
                  <a:noFill/>
                </a:ln>
                <a:solidFill>
                  <a:srgbClr val="FFFFFF"/>
                </a:solidFill>
                <a:effectLst/>
                <a:uLnTx/>
                <a:uFillTx/>
                <a:latin typeface="Arial" panose="020B0604020202020204" pitchFamily="34" charset="0"/>
                <a:ea typeface="+mn-ea"/>
                <a:cs typeface="Times New Roman" panose="02020603050405020304" pitchFamily="18" charset="0"/>
              </a:rPr>
              <a:t>A community is like a ship; everyone ought to be prepared to take the helm.</a:t>
            </a:r>
            <a:r>
              <a:rPr kumimoji="0" lang="en-US" sz="3600" b="1" i="0" u="none" strike="noStrike" kern="1200" cap="none" spc="0" normalizeH="0" baseline="0" noProof="0" dirty="0">
                <a:ln>
                  <a:noFill/>
                </a:ln>
                <a:solidFill>
                  <a:srgbClr val="FFFFFF">
                    <a:lumMod val="95000"/>
                  </a:srgbClr>
                </a:solidFill>
                <a:effectLst/>
                <a:uLnTx/>
                <a:uFillTx/>
                <a:latin typeface="Arial" panose="020B0604020202020204" pitchFamily="34" charset="0"/>
                <a:ea typeface="+mn-ea"/>
                <a:cs typeface="Arial" panose="020B0604020202020204" pitchFamily="34" charset="0"/>
              </a:rPr>
              <a:t>					        			</a:t>
            </a:r>
            <a:r>
              <a:rPr kumimoji="0" lang="en-US" sz="2000" b="0" i="0" u="none" strike="noStrike" kern="1200" cap="none" spc="0" normalizeH="0" baseline="0" noProof="0" dirty="0">
                <a:ln>
                  <a:noFill/>
                </a:ln>
                <a:solidFill>
                  <a:srgbClr val="FFFFFF">
                    <a:lumMod val="95000"/>
                  </a:srgbClr>
                </a:solidFill>
                <a:effectLst/>
                <a:uLnTx/>
                <a:uFillTx/>
                <a:latin typeface="Arial" panose="020B0604020202020204" pitchFamily="34" charset="0"/>
                <a:ea typeface="+mn-ea"/>
                <a:cs typeface="Arial" panose="020B0604020202020204" pitchFamily="34" charset="0"/>
              </a:rPr>
              <a:t>							Henrik Ibsen</a:t>
            </a:r>
          </a:p>
        </p:txBody>
      </p:sp>
    </p:spTree>
    <p:extLst>
      <p:ext uri="{BB962C8B-B14F-4D97-AF65-F5344CB8AC3E}">
        <p14:creationId xmlns:p14="http://schemas.microsoft.com/office/powerpoint/2010/main" val="3887870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62AC"/>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C64EA85-A695-D959-C062-5F73A3F119AF}"/>
              </a:ext>
            </a:extLst>
          </p:cNvPr>
          <p:cNvSpPr txBox="1"/>
          <p:nvPr/>
        </p:nvSpPr>
        <p:spPr>
          <a:xfrm>
            <a:off x="1066800" y="1295400"/>
            <a:ext cx="7543800" cy="4832092"/>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1200" cap="none" spc="0" normalizeH="0" baseline="0" noProof="0" dirty="0">
                <a:ln>
                  <a:noFill/>
                </a:ln>
                <a:solidFill>
                  <a:srgbClr val="FFFFFF"/>
                </a:solidFill>
                <a:effectLst/>
                <a:uLnTx/>
                <a:uFillTx/>
                <a:latin typeface="Arial" panose="020B0604020202020204" pitchFamily="34" charset="0"/>
                <a:ea typeface="+mn-ea"/>
                <a:cs typeface="Times New Roman" panose="02020603050405020304" pitchFamily="18" charset="0"/>
              </a:rPr>
              <a:t>We realize that we can best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1200" cap="none" spc="0" normalizeH="0" baseline="0" noProof="0" dirty="0">
                <a:ln>
                  <a:noFill/>
                </a:ln>
                <a:solidFill>
                  <a:srgbClr val="FFFFFF"/>
                </a:solidFill>
                <a:effectLst/>
                <a:uLnTx/>
                <a:uFillTx/>
                <a:latin typeface="Arial" panose="020B0604020202020204" pitchFamily="34" charset="0"/>
                <a:ea typeface="+mn-ea"/>
                <a:cs typeface="Times New Roman" panose="02020603050405020304" pitchFamily="18" charset="0"/>
              </a:rPr>
              <a:t>serve those we love by setting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1200" cap="none" spc="0" normalizeH="0" baseline="0" noProof="0" dirty="0">
                <a:ln>
                  <a:noFill/>
                </a:ln>
                <a:solidFill>
                  <a:srgbClr val="FFFFFF"/>
                </a:solidFill>
                <a:effectLst/>
                <a:uLnTx/>
                <a:uFillTx/>
                <a:latin typeface="Arial" panose="020B0604020202020204" pitchFamily="34" charset="0"/>
                <a:ea typeface="+mn-ea"/>
                <a:cs typeface="Times New Roman" panose="02020603050405020304" pitchFamily="18" charset="0"/>
              </a:rPr>
              <a:t>an example of right thought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1200" cap="none" spc="0" normalizeH="0" baseline="0" noProof="0" dirty="0">
                <a:ln>
                  <a:noFill/>
                </a:ln>
                <a:solidFill>
                  <a:srgbClr val="FFFFFF"/>
                </a:solidFill>
                <a:effectLst/>
                <a:uLnTx/>
                <a:uFillTx/>
                <a:latin typeface="Arial" panose="020B0604020202020204" pitchFamily="34" charset="0"/>
                <a:ea typeface="+mn-ea"/>
                <a:cs typeface="Times New Roman" panose="02020603050405020304" pitchFamily="18" charset="0"/>
              </a:rPr>
              <a:t>and right conduct, and giving them the free opportunity to pattern their lives after us in</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1200" cap="none" spc="0" normalizeH="0" baseline="0" noProof="0" dirty="0">
                <a:ln>
                  <a:noFill/>
                </a:ln>
                <a:solidFill>
                  <a:srgbClr val="FFFFFF"/>
                </a:solidFill>
                <a:effectLst/>
                <a:uLnTx/>
                <a:uFillTx/>
                <a:latin typeface="Arial" panose="020B0604020202020204" pitchFamily="34" charset="0"/>
                <a:ea typeface="+mn-ea"/>
                <a:cs typeface="Times New Roman" panose="02020603050405020304" pitchFamily="18" charset="0"/>
              </a:rPr>
              <a:t>their own way.	</a:t>
            </a:r>
            <a:r>
              <a:rPr kumimoji="0" lang="en-US" sz="3600" b="1" i="0" u="none" strike="noStrike" kern="1200" cap="none" spc="0" normalizeH="0" baseline="0" noProof="0" dirty="0">
                <a:ln>
                  <a:noFill/>
                </a:ln>
                <a:solidFill>
                  <a:srgbClr val="FFFFFF">
                    <a:lumMod val="95000"/>
                  </a:srgbClr>
                </a:solidFill>
                <a:effectLst/>
                <a:uLnTx/>
                <a:uFillTx/>
                <a:latin typeface="Arial" panose="020B0604020202020204" pitchFamily="34" charset="0"/>
                <a:ea typeface="+mn-ea"/>
                <a:cs typeface="Arial" panose="020B0604020202020204" pitchFamily="34" charset="0"/>
              </a:rPr>
              <a:t>					        			</a:t>
            </a:r>
            <a:r>
              <a:rPr kumimoji="0" lang="en-US" sz="2000" b="0" i="0" u="none" strike="noStrike" kern="1200" cap="none" spc="0" normalizeH="0" baseline="0" noProof="0" dirty="0">
                <a:ln>
                  <a:noFill/>
                </a:ln>
                <a:solidFill>
                  <a:srgbClr val="FFFFFF">
                    <a:lumMod val="95000"/>
                  </a:srgbClr>
                </a:solidFill>
                <a:effectLst/>
                <a:uLnTx/>
                <a:uFillTx/>
                <a:latin typeface="Arial" panose="020B0604020202020204" pitchFamily="34" charset="0"/>
                <a:ea typeface="+mn-ea"/>
                <a:cs typeface="Arial" panose="020B0604020202020204" pitchFamily="34" charset="0"/>
              </a:rPr>
              <a:t>								Harold Sherman</a:t>
            </a:r>
          </a:p>
        </p:txBody>
      </p:sp>
    </p:spTree>
    <p:extLst>
      <p:ext uri="{BB962C8B-B14F-4D97-AF65-F5344CB8AC3E}">
        <p14:creationId xmlns:p14="http://schemas.microsoft.com/office/powerpoint/2010/main" val="2052920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62AC"/>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C64EA85-A695-D959-C062-5F73A3F119AF}"/>
              </a:ext>
            </a:extLst>
          </p:cNvPr>
          <p:cNvSpPr txBox="1"/>
          <p:nvPr/>
        </p:nvSpPr>
        <p:spPr>
          <a:xfrm>
            <a:off x="1066800" y="735955"/>
            <a:ext cx="7543800" cy="538609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1200" cap="none" spc="0" normalizeH="0" baseline="0" noProof="0" dirty="0">
                <a:ln>
                  <a:noFill/>
                </a:ln>
                <a:solidFill>
                  <a:srgbClr val="FFFFFF"/>
                </a:solidFill>
                <a:effectLst/>
                <a:uLnTx/>
                <a:uFillTx/>
                <a:latin typeface="Arial" panose="020B0604020202020204" pitchFamily="34" charset="0"/>
                <a:ea typeface="+mn-ea"/>
                <a:cs typeface="Times New Roman" panose="02020603050405020304" pitchFamily="18" charset="0"/>
              </a:rPr>
              <a:t>The greatest among you must become like the youngest, and the leader like one who serves.  For who is greater, the one who is at the table or the one who serves? Is it not the one at the table? But I am among you as one who serves.</a:t>
            </a:r>
            <a:r>
              <a:rPr kumimoji="0" lang="en-US" sz="3600" b="1" i="0" u="none" strike="noStrike" kern="1200" cap="none" spc="0" normalizeH="0" baseline="0" noProof="0" dirty="0">
                <a:ln>
                  <a:noFill/>
                </a:ln>
                <a:solidFill>
                  <a:srgbClr val="FFFFFF">
                    <a:lumMod val="95000"/>
                  </a:srgbClr>
                </a:solidFill>
                <a:effectLst/>
                <a:uLnTx/>
                <a:uFillTx/>
                <a:latin typeface="Arial" panose="020B0604020202020204" pitchFamily="34" charset="0"/>
                <a:ea typeface="+mn-ea"/>
                <a:cs typeface="Arial" panose="020B0604020202020204" pitchFamily="34" charset="0"/>
              </a:rPr>
              <a:t>					        			</a:t>
            </a:r>
            <a:r>
              <a:rPr kumimoji="0" lang="en-US" sz="2000" b="0" i="0" u="none" strike="noStrike" kern="1200" cap="none" spc="0" normalizeH="0" baseline="0" noProof="0" dirty="0">
                <a:ln>
                  <a:noFill/>
                </a:ln>
                <a:solidFill>
                  <a:srgbClr val="FFFFFF">
                    <a:lumMod val="95000"/>
                  </a:srgbClr>
                </a:solidFill>
                <a:effectLst/>
                <a:uLnTx/>
                <a:uFillTx/>
                <a:latin typeface="Arial" panose="020B0604020202020204" pitchFamily="34" charset="0"/>
                <a:ea typeface="+mn-ea"/>
                <a:cs typeface="Arial" panose="020B0604020202020204" pitchFamily="34" charset="0"/>
              </a:rPr>
              <a:t>											Luke 22.26</a:t>
            </a:r>
          </a:p>
        </p:txBody>
      </p:sp>
    </p:spTree>
    <p:extLst>
      <p:ext uri="{BB962C8B-B14F-4D97-AF65-F5344CB8AC3E}">
        <p14:creationId xmlns:p14="http://schemas.microsoft.com/office/powerpoint/2010/main" val="677169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62AC"/>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C64EA85-A695-D959-C062-5F73A3F119AF}"/>
              </a:ext>
            </a:extLst>
          </p:cNvPr>
          <p:cNvSpPr txBox="1"/>
          <p:nvPr/>
        </p:nvSpPr>
        <p:spPr>
          <a:xfrm>
            <a:off x="657446" y="1371600"/>
            <a:ext cx="7772400" cy="1508105"/>
          </a:xfrm>
          <a:prstGeom prst="rect">
            <a:avLst/>
          </a:prstGeom>
          <a:noFill/>
        </p:spPr>
        <p:txBody>
          <a:bodyPr wrap="square" rtlCol="0">
            <a:spAutoFit/>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FFFF"/>
                </a:solidFill>
                <a:effectLst/>
                <a:uLnTx/>
                <a:uFillTx/>
                <a:latin typeface="Arial" panose="020B0604020202020204" pitchFamily="34" charset="0"/>
                <a:ea typeface="+mn-ea"/>
                <a:cs typeface="Times New Roman" panose="02020603050405020304" pitchFamily="18" charset="0"/>
              </a:rPr>
              <a:t>Give and it will be given to you.</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600" b="1" i="0" u="none" strike="noStrike" kern="1200" cap="none" spc="0" normalizeH="0" baseline="0" noProof="0" dirty="0">
              <a:ln>
                <a:noFill/>
              </a:ln>
              <a:solidFill>
                <a:srgbClr val="FFFFFF">
                  <a:lumMod val="95000"/>
                </a:srgbClr>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srgbClr val="FFFFFF">
                    <a:lumMod val="95000"/>
                  </a:srgbClr>
                </a:solidFill>
                <a:effectLst/>
                <a:uLnTx/>
                <a:uFillTx/>
                <a:latin typeface="Arial" panose="020B0604020202020204" pitchFamily="34" charset="0"/>
                <a:ea typeface="+mn-ea"/>
                <a:cs typeface="Arial" panose="020B0604020202020204" pitchFamily="34" charset="0"/>
              </a:rPr>
              <a:t>Luke 6.38</a:t>
            </a:r>
          </a:p>
        </p:txBody>
      </p:sp>
      <p:sp>
        <p:nvSpPr>
          <p:cNvPr id="3" name="TextBox 2">
            <a:extLst>
              <a:ext uri="{FF2B5EF4-FFF2-40B4-BE49-F238E27FC236}">
                <a16:creationId xmlns:a16="http://schemas.microsoft.com/office/drawing/2014/main" id="{B11AECFF-0261-75B1-A59F-D3CECC814464}"/>
              </a:ext>
            </a:extLst>
          </p:cNvPr>
          <p:cNvSpPr txBox="1"/>
          <p:nvPr/>
        </p:nvSpPr>
        <p:spPr>
          <a:xfrm>
            <a:off x="499730" y="3581400"/>
            <a:ext cx="8087833" cy="2369880"/>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1200" cap="none" spc="0" normalizeH="0" baseline="0" noProof="0" dirty="0">
                <a:ln>
                  <a:noFill/>
                </a:ln>
                <a:solidFill>
                  <a:srgbClr val="FFFFFF"/>
                </a:solidFill>
                <a:effectLst/>
                <a:uLnTx/>
                <a:uFillTx/>
                <a:latin typeface="Arial" panose="020B0604020202020204" pitchFamily="34" charset="0"/>
                <a:ea typeface="+mn-ea"/>
                <a:cs typeface="Times New Roman" panose="02020603050405020304" pitchFamily="18" charset="0"/>
              </a:rPr>
              <a:t>Today I learn the law of love;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1200" cap="none" spc="0" normalizeH="0" baseline="0" noProof="0" dirty="0">
                <a:ln>
                  <a:noFill/>
                </a:ln>
                <a:solidFill>
                  <a:srgbClr val="FFFFFF"/>
                </a:solidFill>
                <a:effectLst/>
                <a:uLnTx/>
                <a:uFillTx/>
                <a:latin typeface="Arial" panose="020B0604020202020204" pitchFamily="34" charset="0"/>
                <a:ea typeface="+mn-ea"/>
                <a:cs typeface="Times New Roman" panose="02020603050405020304" pitchFamily="18" charset="0"/>
              </a:rPr>
              <a:t>that what I give my brother</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1200" cap="none" spc="0" normalizeH="0" baseline="0" noProof="0" dirty="0">
                <a:ln>
                  <a:noFill/>
                </a:ln>
                <a:solidFill>
                  <a:srgbClr val="FFFFFF"/>
                </a:solidFill>
                <a:effectLst/>
                <a:uLnTx/>
                <a:uFillTx/>
                <a:latin typeface="Arial" panose="020B0604020202020204" pitchFamily="34" charset="0"/>
                <a:ea typeface="+mn-ea"/>
                <a:cs typeface="Times New Roman" panose="02020603050405020304" pitchFamily="18" charset="0"/>
              </a:rPr>
              <a:t>is a gift to me.</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dirty="0">
              <a:ln>
                <a:noFill/>
              </a:ln>
              <a:solidFill>
                <a:srgbClr val="FFFFFF">
                  <a:lumMod val="95000"/>
                </a:srgbClr>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srgbClr val="FFFFFF">
                    <a:lumMod val="95000"/>
                  </a:srgbClr>
                </a:solidFill>
                <a:effectLst/>
                <a:uLnTx/>
                <a:uFillTx/>
                <a:latin typeface="Arial" panose="020B0604020202020204" pitchFamily="34" charset="0"/>
                <a:ea typeface="+mn-ea"/>
                <a:cs typeface="Arial" panose="020B0604020202020204" pitchFamily="34" charset="0"/>
              </a:rPr>
              <a:t>A Course in Miracles Workbook</a:t>
            </a:r>
          </a:p>
        </p:txBody>
      </p:sp>
    </p:spTree>
    <p:extLst>
      <p:ext uri="{BB962C8B-B14F-4D97-AF65-F5344CB8AC3E}">
        <p14:creationId xmlns:p14="http://schemas.microsoft.com/office/powerpoint/2010/main" val="2585293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62AC"/>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C64EA85-A695-D959-C062-5F73A3F119AF}"/>
              </a:ext>
            </a:extLst>
          </p:cNvPr>
          <p:cNvSpPr txBox="1"/>
          <p:nvPr/>
        </p:nvSpPr>
        <p:spPr>
          <a:xfrm>
            <a:off x="762000" y="1289953"/>
            <a:ext cx="7772400" cy="4278094"/>
          </a:xfrm>
          <a:prstGeom prst="rect">
            <a:avLst/>
          </a:prstGeom>
          <a:noFill/>
        </p:spPr>
        <p:txBody>
          <a:bodyPr wrap="square" rtlCol="0">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FFFF"/>
                </a:solidFill>
                <a:effectLst/>
                <a:uLnTx/>
                <a:uFillTx/>
                <a:latin typeface="Arial" panose="020B0604020202020204" pitchFamily="34" charset="0"/>
                <a:ea typeface="+mn-ea"/>
                <a:cs typeface="Times New Roman" panose="02020603050405020304" pitchFamily="18" charset="0"/>
              </a:rPr>
              <a:t>Truly I tell you, there is no one who has left house or brothers or sisters or mother or father or children or fields, for my sake and for the sake of the good news, who will not receive a hundredfold now, in this age. </a:t>
            </a:r>
            <a:r>
              <a:rPr kumimoji="0" lang="en-US" sz="3200" b="0" i="0" u="none" strike="noStrike" kern="1200" cap="none" spc="0" normalizeH="0" baseline="0" noProof="0" dirty="0">
                <a:ln>
                  <a:noFill/>
                </a:ln>
                <a:solidFill>
                  <a:srgbClr val="FFFFFF"/>
                </a:solidFill>
                <a:effectLst/>
                <a:uLnTx/>
                <a:uFillTx/>
                <a:latin typeface="Arial" panose="020B0604020202020204" pitchFamily="34" charset="0"/>
                <a:ea typeface="+mn-ea"/>
                <a:cs typeface="Times New Roman" panose="02020603050405020304" pitchFamily="18" charset="0"/>
              </a:rPr>
              <a:t>	        			</a:t>
            </a:r>
            <a:r>
              <a:rPr kumimoji="0" lang="en-US" sz="2000" b="0" i="0" u="none" strike="noStrike" kern="1200" cap="none" spc="0" normalizeH="0" baseline="0" noProof="0" dirty="0">
                <a:ln>
                  <a:noFill/>
                </a:ln>
                <a:solidFill>
                  <a:srgbClr val="FFFFFF">
                    <a:lumMod val="95000"/>
                  </a:srgbClr>
                </a:solidFill>
                <a:effectLst/>
                <a:uLnTx/>
                <a:uFillTx/>
                <a:latin typeface="Arial" panose="020B0604020202020204" pitchFamily="34" charset="0"/>
                <a:ea typeface="+mn-ea"/>
                <a:cs typeface="Arial" panose="020B0604020202020204" pitchFamily="34" charset="0"/>
              </a:rPr>
              <a:t>						Mark 10.29</a:t>
            </a:r>
          </a:p>
        </p:txBody>
      </p:sp>
    </p:spTree>
    <p:extLst>
      <p:ext uri="{BB962C8B-B14F-4D97-AF65-F5344CB8AC3E}">
        <p14:creationId xmlns:p14="http://schemas.microsoft.com/office/powerpoint/2010/main" val="1639181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62AC"/>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C64EA85-A695-D959-C062-5F73A3F119AF}"/>
              </a:ext>
            </a:extLst>
          </p:cNvPr>
          <p:cNvSpPr txBox="1"/>
          <p:nvPr/>
        </p:nvSpPr>
        <p:spPr>
          <a:xfrm>
            <a:off x="419100" y="304800"/>
            <a:ext cx="8305800" cy="4339650"/>
          </a:xfrm>
          <a:prstGeom prst="rect">
            <a:avLst/>
          </a:prstGeom>
          <a:noFill/>
        </p:spPr>
        <p:txBody>
          <a:bodyPr wrap="square" rtlCol="0">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When we forget our own desires and devote ourselves to doing what God would have done, this moment and constantly, we shall find that there is no limit to the strength we have and the things we can do.  We have yielded ourselves to the source and entered into a oneness that makes us receptive to all that the source is and holds for us.  </a:t>
            </a:r>
            <a:r>
              <a:rPr kumimoji="0" lang="en-US" sz="2000" b="0" i="0" u="none" strike="noStrike" kern="1200" cap="none" spc="0" normalizeH="0" baseline="0" noProof="0" dirty="0">
                <a:ln>
                  <a:noFill/>
                </a:ln>
                <a:solidFill>
                  <a:srgbClr val="FFFFFF">
                    <a:lumMod val="95000"/>
                  </a:srgbClr>
                </a:solidFill>
                <a:effectLst/>
                <a:uLnTx/>
                <a:uFillTx/>
                <a:latin typeface="Arial" panose="020B0604020202020204" pitchFamily="34" charset="0"/>
                <a:ea typeface="+mn-ea"/>
                <a:cs typeface="Arial" panose="020B0604020202020204" pitchFamily="34" charset="0"/>
              </a:rPr>
              <a:t>								Myrtle Fillmore</a:t>
            </a:r>
          </a:p>
        </p:txBody>
      </p:sp>
      <p:sp>
        <p:nvSpPr>
          <p:cNvPr id="4" name="TextBox 3">
            <a:extLst>
              <a:ext uri="{FF2B5EF4-FFF2-40B4-BE49-F238E27FC236}">
                <a16:creationId xmlns:a16="http://schemas.microsoft.com/office/drawing/2014/main" id="{E898BFE2-C5A2-48C0-89A6-C8AAE2659969}"/>
              </a:ext>
            </a:extLst>
          </p:cNvPr>
          <p:cNvSpPr txBox="1"/>
          <p:nvPr/>
        </p:nvSpPr>
        <p:spPr>
          <a:xfrm>
            <a:off x="419100" y="5015805"/>
            <a:ext cx="8693002" cy="1384995"/>
          </a:xfrm>
          <a:prstGeom prst="rect">
            <a:avLst/>
          </a:prstGeom>
          <a:noFill/>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Loving, self-forgetting service is the shortest, the safest, and the surest way to God.</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lumMod val="95000"/>
                  </a:srgbClr>
                </a:solidFill>
                <a:effectLst/>
                <a:uLnTx/>
                <a:uFillTx/>
                <a:latin typeface="Arial" panose="020B0604020202020204" pitchFamily="34" charset="0"/>
                <a:ea typeface="+mn-ea"/>
                <a:cs typeface="Arial" panose="020B0604020202020204" pitchFamily="34" charset="0"/>
              </a:rPr>
              <a:t>							Gardner Hunting</a:t>
            </a:r>
            <a:endParaRPr kumimoji="0" lang="en-US" sz="20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132933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81E7D6"/>
        </a:solidFill>
        <a:effectLst/>
      </p:bgPr>
    </p:bg>
    <p:spTree>
      <p:nvGrpSpPr>
        <p:cNvPr id="1" name=""/>
        <p:cNvGrpSpPr/>
        <p:nvPr/>
      </p:nvGrpSpPr>
      <p:grpSpPr>
        <a:xfrm>
          <a:off x="0" y="0"/>
          <a:ext cx="0" cy="0"/>
          <a:chOff x="0" y="0"/>
          <a:chExt cx="0" cy="0"/>
        </a:xfrm>
      </p:grpSpPr>
      <p:sp>
        <p:nvSpPr>
          <p:cNvPr id="3" name="Rectangle 2"/>
          <p:cNvSpPr/>
          <p:nvPr/>
        </p:nvSpPr>
        <p:spPr>
          <a:xfrm>
            <a:off x="4550680" y="-76200"/>
            <a:ext cx="4579088" cy="6986528"/>
          </a:xfrm>
          <a:prstGeom prst="rect">
            <a:avLst/>
          </a:prstGeom>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srgbClr val="004635"/>
                </a:solidFill>
                <a:effectLst>
                  <a:outerShdw blurRad="38100" dist="38100" dir="2700000" algn="tl">
                    <a:srgbClr val="000000">
                      <a:alpha val="43137"/>
                    </a:srgbClr>
                  </a:outerShdw>
                </a:effectLst>
                <a:uLnTx/>
                <a:uFillTx/>
                <a:latin typeface="Calibri" pitchFamily="34" charset="0"/>
                <a:ea typeface="+mn-ea"/>
                <a:cs typeface="+mn-cs"/>
              </a:rPr>
              <a:t>Make me an instrument,</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srgbClr val="004635"/>
                </a:solidFill>
                <a:effectLst>
                  <a:outerShdw blurRad="38100" dist="38100" dir="2700000" algn="tl">
                    <a:srgbClr val="000000">
                      <a:alpha val="43137"/>
                    </a:srgbClr>
                  </a:outerShdw>
                </a:effectLst>
                <a:uLnTx/>
                <a:uFillTx/>
                <a:latin typeface="Calibri" pitchFamily="34" charset="0"/>
                <a:ea typeface="+mn-ea"/>
                <a:cs typeface="+mn-cs"/>
              </a:rPr>
              <a:t>Lord of your peace.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srgbClr val="004635"/>
                </a:solidFill>
                <a:effectLst>
                  <a:outerShdw blurRad="38100" dist="38100" dir="2700000" algn="tl">
                    <a:srgbClr val="000000">
                      <a:alpha val="43137"/>
                    </a:srgbClr>
                  </a:outerShdw>
                </a:effectLst>
                <a:uLnTx/>
                <a:uFillTx/>
                <a:latin typeface="Calibri" pitchFamily="34" charset="0"/>
                <a:ea typeface="+mn-ea"/>
                <a:cs typeface="+mn-cs"/>
              </a:rPr>
              <a:t>Where there is hatred</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srgbClr val="004635"/>
                </a:solidFill>
                <a:effectLst>
                  <a:outerShdw blurRad="38100" dist="38100" dir="2700000" algn="tl">
                    <a:srgbClr val="000000">
                      <a:alpha val="43137"/>
                    </a:srgbClr>
                  </a:outerShdw>
                </a:effectLst>
                <a:uLnTx/>
                <a:uFillTx/>
                <a:latin typeface="Calibri" pitchFamily="34" charset="0"/>
                <a:ea typeface="+mn-ea"/>
                <a:cs typeface="+mn-cs"/>
              </a:rPr>
              <a:t>let me sow love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srgbClr val="004635"/>
                </a:solidFill>
                <a:effectLst>
                  <a:outerShdw blurRad="38100" dist="38100" dir="2700000" algn="tl">
                    <a:srgbClr val="000000">
                      <a:alpha val="43137"/>
                    </a:srgbClr>
                  </a:outerShdw>
                </a:effectLst>
                <a:uLnTx/>
                <a:uFillTx/>
                <a:latin typeface="Calibri" pitchFamily="34" charset="0"/>
                <a:ea typeface="+mn-ea"/>
                <a:cs typeface="+mn-cs"/>
              </a:rPr>
              <a:t>Where there is injury,</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srgbClr val="004635"/>
                </a:solidFill>
                <a:effectLst>
                  <a:outerShdw blurRad="38100" dist="38100" dir="2700000" algn="tl">
                    <a:srgbClr val="000000">
                      <a:alpha val="43137"/>
                    </a:srgbClr>
                  </a:outerShdw>
                </a:effectLst>
                <a:uLnTx/>
                <a:uFillTx/>
                <a:latin typeface="Calibri" pitchFamily="34" charset="0"/>
                <a:ea typeface="+mn-ea"/>
                <a:cs typeface="+mn-cs"/>
              </a:rPr>
              <a:t>pardon</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srgbClr val="004635"/>
                </a:solidFill>
                <a:effectLst>
                  <a:outerShdw blurRad="38100" dist="38100" dir="2700000" algn="tl">
                    <a:srgbClr val="000000">
                      <a:alpha val="43137"/>
                    </a:srgbClr>
                  </a:outerShdw>
                </a:effectLst>
                <a:uLnTx/>
                <a:uFillTx/>
                <a:latin typeface="Calibri" pitchFamily="34" charset="0"/>
                <a:ea typeface="+mn-ea"/>
                <a:cs typeface="+mn-cs"/>
              </a:rPr>
              <a:t>Where there is doubt,</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srgbClr val="004635"/>
                </a:solidFill>
                <a:effectLst>
                  <a:outerShdw blurRad="38100" dist="38100" dir="2700000" algn="tl">
                    <a:srgbClr val="000000">
                      <a:alpha val="43137"/>
                    </a:srgbClr>
                  </a:outerShdw>
                </a:effectLst>
                <a:uLnTx/>
                <a:uFillTx/>
                <a:latin typeface="Calibri" pitchFamily="34" charset="0"/>
                <a:ea typeface="+mn-ea"/>
                <a:cs typeface="+mn-cs"/>
              </a:rPr>
              <a:t>faith</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srgbClr val="004635"/>
                </a:solidFill>
                <a:effectLst>
                  <a:outerShdw blurRad="38100" dist="38100" dir="2700000" algn="tl">
                    <a:srgbClr val="000000">
                      <a:alpha val="43137"/>
                    </a:srgbClr>
                  </a:outerShdw>
                </a:effectLst>
                <a:uLnTx/>
                <a:uFillTx/>
                <a:latin typeface="Calibri" pitchFamily="34" charset="0"/>
                <a:ea typeface="+mn-ea"/>
                <a:cs typeface="+mn-cs"/>
              </a:rPr>
              <a:t>Where there is despair,</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srgbClr val="004635"/>
                </a:solidFill>
                <a:effectLst>
                  <a:outerShdw blurRad="38100" dist="38100" dir="2700000" algn="tl">
                    <a:srgbClr val="000000">
                      <a:alpha val="43137"/>
                    </a:srgbClr>
                  </a:outerShdw>
                </a:effectLst>
                <a:uLnTx/>
                <a:uFillTx/>
                <a:latin typeface="Calibri" pitchFamily="34" charset="0"/>
                <a:ea typeface="+mn-ea"/>
                <a:cs typeface="+mn-cs"/>
              </a:rPr>
              <a:t>hope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srgbClr val="004635"/>
                </a:solidFill>
                <a:effectLst>
                  <a:outerShdw blurRad="38100" dist="38100" dir="2700000" algn="tl">
                    <a:srgbClr val="000000">
                      <a:alpha val="43137"/>
                    </a:srgbClr>
                  </a:outerShdw>
                </a:effectLst>
                <a:uLnTx/>
                <a:uFillTx/>
                <a:latin typeface="Calibri" pitchFamily="34" charset="0"/>
                <a:ea typeface="+mn-ea"/>
                <a:cs typeface="+mn-cs"/>
              </a:rPr>
              <a:t>Where there is darkness,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srgbClr val="004635"/>
                </a:solidFill>
                <a:effectLst>
                  <a:outerShdw blurRad="38100" dist="38100" dir="2700000" algn="tl">
                    <a:srgbClr val="000000">
                      <a:alpha val="43137"/>
                    </a:srgbClr>
                  </a:outerShdw>
                </a:effectLst>
                <a:uLnTx/>
                <a:uFillTx/>
                <a:latin typeface="Calibri" pitchFamily="34" charset="0"/>
                <a:ea typeface="+mn-ea"/>
                <a:cs typeface="+mn-cs"/>
              </a:rPr>
              <a:t>light</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srgbClr val="004635"/>
                </a:solidFill>
                <a:effectLst>
                  <a:outerShdw blurRad="38100" dist="38100" dir="2700000" algn="tl">
                    <a:srgbClr val="000000">
                      <a:alpha val="43137"/>
                    </a:srgbClr>
                  </a:outerShdw>
                </a:effectLst>
                <a:uLnTx/>
                <a:uFillTx/>
                <a:latin typeface="Calibri" pitchFamily="34" charset="0"/>
                <a:ea typeface="+mn-ea"/>
                <a:cs typeface="+mn-cs"/>
              </a:rPr>
              <a:t>Where there is sadness,</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srgbClr val="004635"/>
                </a:solidFill>
                <a:effectLst>
                  <a:outerShdw blurRad="38100" dist="38100" dir="2700000" algn="tl">
                    <a:srgbClr val="000000">
                      <a:alpha val="43137"/>
                    </a:srgbClr>
                  </a:outerShdw>
                </a:effectLst>
                <a:uLnTx/>
                <a:uFillTx/>
                <a:latin typeface="Calibri" pitchFamily="34" charset="0"/>
                <a:ea typeface="+mn-ea"/>
                <a:cs typeface="+mn-cs"/>
              </a:rPr>
              <a:t>joy</a:t>
            </a:r>
          </a:p>
        </p:txBody>
      </p:sp>
      <p:pic>
        <p:nvPicPr>
          <p:cNvPr id="4" name="Picture 3" descr="A river flowing through a forest&#10;&#10;Description automatically generated">
            <a:extLst>
              <a:ext uri="{FF2B5EF4-FFF2-40B4-BE49-F238E27FC236}">
                <a16:creationId xmlns:a16="http://schemas.microsoft.com/office/drawing/2014/main" id="{9EFA85E5-BD60-3AC4-0C51-EC93D69A3B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32" y="8860"/>
            <a:ext cx="4564856" cy="6858000"/>
          </a:xfrm>
          <a:prstGeom prst="rect">
            <a:avLst/>
          </a:prstGeom>
        </p:spPr>
      </p:pic>
    </p:spTree>
    <p:extLst>
      <p:ext uri="{BB962C8B-B14F-4D97-AF65-F5344CB8AC3E}">
        <p14:creationId xmlns:p14="http://schemas.microsoft.com/office/powerpoint/2010/main" val="1499277398"/>
      </p:ext>
    </p:extLst>
  </p:cSld>
  <p:clrMapOvr>
    <a:masterClrMapping/>
  </p:clrMapOvr>
</p:sld>
</file>

<file path=ppt/theme/theme1.xml><?xml version="1.0" encoding="utf-8"?>
<a:theme xmlns:a="http://schemas.openxmlformats.org/drawingml/2006/main" name="2012_Dec 1_serv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2012_Dec 1_serv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2012_Dec 1_serv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2012_Dec 1_serv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2012_Dec 1_serv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313526</TotalTime>
  <Words>454</Words>
  <Application>Microsoft Office PowerPoint</Application>
  <PresentationFormat>Екран (4:3)</PresentationFormat>
  <Paragraphs>51</Paragraphs>
  <Slides>13</Slides>
  <Notes>0</Notes>
  <HiddenSlides>0</HiddenSlides>
  <MMClips>0</MMClips>
  <ScaleCrop>false</ScaleCrop>
  <HeadingPairs>
    <vt:vector size="6" baseType="variant">
      <vt:variant>
        <vt:lpstr>Використані шрифти</vt:lpstr>
      </vt:variant>
      <vt:variant>
        <vt:i4>3</vt:i4>
      </vt:variant>
      <vt:variant>
        <vt:lpstr>Тема</vt:lpstr>
      </vt:variant>
      <vt:variant>
        <vt:i4>6</vt:i4>
      </vt:variant>
      <vt:variant>
        <vt:lpstr>Заголовки слайдів</vt:lpstr>
      </vt:variant>
      <vt:variant>
        <vt:i4>13</vt:i4>
      </vt:variant>
    </vt:vector>
  </HeadingPairs>
  <TitlesOfParts>
    <vt:vector size="22" baseType="lpstr">
      <vt:lpstr>Arial</vt:lpstr>
      <vt:lpstr>Calibri</vt:lpstr>
      <vt:lpstr>Times New Roman</vt:lpstr>
      <vt:lpstr>2012_Dec 1_service</vt:lpstr>
      <vt:lpstr>2_2012_Dec 1_service</vt:lpstr>
      <vt:lpstr>3_2012_Dec 1_service</vt:lpstr>
      <vt:lpstr>1_2012_Dec 1_service</vt:lpstr>
      <vt:lpstr>4_2012_Dec 1_service</vt:lpstr>
      <vt:lpstr>Default Design</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homeuser</dc:creator>
  <cp:lastModifiedBy>Lexa Solo</cp:lastModifiedBy>
  <cp:revision>4211</cp:revision>
  <dcterms:created xsi:type="dcterms:W3CDTF">2014-12-27T21:25:46Z</dcterms:created>
  <dcterms:modified xsi:type="dcterms:W3CDTF">2024-04-25T00:41:22Z</dcterms:modified>
</cp:coreProperties>
</file>